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5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7B1C4-268F-4A87-9114-83EB0F4788BA}" type="datetimeFigureOut">
              <a:rPr lang="sv-SE" smtClean="0"/>
              <a:pPr/>
              <a:t>2014-03-31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18E1F-207E-40B4-BB6D-B7051FA7B4C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sv-SE" sz="6600" b="1" dirty="0" err="1" smtClean="0"/>
              <a:t>Flexication</a:t>
            </a:r>
            <a:r>
              <a:rPr lang="sv-SE" sz="6600" b="1" dirty="0" smtClean="0"/>
              <a:t/>
            </a:r>
            <a:br>
              <a:rPr lang="sv-SE" sz="6600" b="1" dirty="0" smtClean="0"/>
            </a:br>
            <a:r>
              <a:rPr lang="sv-SE" b="1" i="1" dirty="0" smtClean="0"/>
              <a:t>Kompetensutveckling för en dynamisk arbetsmarknad</a:t>
            </a:r>
            <a:endParaRPr lang="sv-SE" b="1" i="1" dirty="0"/>
          </a:p>
        </p:txBody>
      </p:sp>
      <p:sp>
        <p:nvSpPr>
          <p:cNvPr id="3" name="Underrubrik 2"/>
          <p:cNvSpPr>
            <a:spLocks noGrp="1"/>
          </p:cNvSpPr>
          <p:nvPr>
            <p:ph idx="1"/>
          </p:nvPr>
        </p:nvSpPr>
        <p:spPr>
          <a:xfrm>
            <a:off x="1403648" y="3140969"/>
            <a:ext cx="6336704" cy="280831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sv-SE" sz="4400" dirty="0" smtClean="0"/>
              <a:t>    Korta vägen till efterfrågad kompetens genom att ”skapa hängrännor mellan stuprören”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Syfte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sv-SE" dirty="0" smtClean="0"/>
              <a:t> </a:t>
            </a:r>
            <a:r>
              <a:rPr lang="sv-SE" sz="4400" dirty="0" smtClean="0"/>
              <a:t>A</a:t>
            </a:r>
            <a:r>
              <a:rPr lang="sv-SE" sz="4400" dirty="0" smtClean="0"/>
              <a:t>tt </a:t>
            </a:r>
            <a:r>
              <a:rPr lang="sv-SE" sz="4400" dirty="0" smtClean="0"/>
              <a:t>anordna utbildningar där flera utbildningsnivåer ingår för att ge den studerande och branschen/arbetsgivaren, efterfrågad kompetens.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Arbetsgång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sv-SE" sz="4000" dirty="0" smtClean="0"/>
              <a:t>Vuxenutbildningsförvaltningen agerar mäklare</a:t>
            </a:r>
          </a:p>
          <a:p>
            <a:r>
              <a:rPr lang="sv-SE" sz="4000" dirty="0" smtClean="0"/>
              <a:t>Validering och lärlingsupplägg</a:t>
            </a:r>
          </a:p>
          <a:p>
            <a:r>
              <a:rPr lang="sv-SE" sz="4000" dirty="0" smtClean="0"/>
              <a:t>Kurser på gymnasial, YH och universitetsnivå</a:t>
            </a:r>
          </a:p>
          <a:p>
            <a:r>
              <a:rPr lang="sv-SE" sz="4000" dirty="0" smtClean="0"/>
              <a:t> ca 1-åriga utbildningar, men </a:t>
            </a:r>
            <a:r>
              <a:rPr lang="sv-SE" sz="4000" smtClean="0"/>
              <a:t>individuell kartläggning</a:t>
            </a:r>
            <a:endParaRPr lang="sv-SE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Rekrytering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v-SE" sz="4000" dirty="0" smtClean="0"/>
              <a:t>De som inte har gymnasieutbildning, men motivation</a:t>
            </a:r>
          </a:p>
          <a:p>
            <a:r>
              <a:rPr lang="sv-SE" sz="4000" dirty="0" smtClean="0"/>
              <a:t>De som har gymnasieutbildning men är aktiva hos Af</a:t>
            </a:r>
          </a:p>
          <a:p>
            <a:r>
              <a:rPr lang="sv-SE" sz="4000" dirty="0" smtClean="0"/>
              <a:t>De som arbetar, men behöver kompetenshöjning</a:t>
            </a:r>
            <a:endParaRPr lang="sv-SE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Finansiering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v-SE" sz="4400" dirty="0" smtClean="0"/>
              <a:t>Vux utbildningsbudget</a:t>
            </a:r>
          </a:p>
          <a:p>
            <a:r>
              <a:rPr lang="sv-SE" sz="4400" dirty="0" smtClean="0"/>
              <a:t>Företag/organisationer står för kostnader över gymnasienivån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Utbildningar idag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v-SE" sz="4400" dirty="0" smtClean="0"/>
              <a:t>Avancerad underhållstekniker</a:t>
            </a:r>
          </a:p>
          <a:p>
            <a:r>
              <a:rPr lang="sv-SE" sz="4400" dirty="0" smtClean="0"/>
              <a:t>Arbetsledare anläggning</a:t>
            </a:r>
          </a:p>
          <a:p>
            <a:r>
              <a:rPr lang="sv-SE" sz="4400" dirty="0" smtClean="0"/>
              <a:t>Offentlig administration</a:t>
            </a:r>
            <a:endParaRPr lang="sv-SE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Möjliga utbildningar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v-SE" sz="4400" dirty="0" smtClean="0"/>
              <a:t>Välfärdstekniker</a:t>
            </a:r>
          </a:p>
          <a:p>
            <a:r>
              <a:rPr lang="sv-SE" sz="4400" dirty="0" smtClean="0"/>
              <a:t>Avancerad bilmekaniker</a:t>
            </a:r>
          </a:p>
          <a:p>
            <a:r>
              <a:rPr lang="sv-SE" sz="4400" dirty="0" smtClean="0"/>
              <a:t>3D Visualisering</a:t>
            </a:r>
          </a:p>
          <a:p>
            <a:r>
              <a:rPr lang="sv-SE" sz="4400" dirty="0" smtClean="0"/>
              <a:t>Transportledning anläggning</a:t>
            </a:r>
          </a:p>
          <a:p>
            <a:r>
              <a:rPr lang="sv-SE" sz="4400" dirty="0" smtClean="0"/>
              <a:t>Kompetenshöjning restaurang</a:t>
            </a:r>
            <a:endParaRPr lang="sv-SE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Tack för mig !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v-SE" sz="4800" dirty="0" smtClean="0"/>
              <a:t>Jan </a:t>
            </a:r>
            <a:r>
              <a:rPr lang="sv-SE" sz="4800" dirty="0" err="1" smtClean="0"/>
              <a:t>Danielski</a:t>
            </a:r>
            <a:r>
              <a:rPr lang="sv-SE" sz="4800" dirty="0" smtClean="0"/>
              <a:t> – 031-368 3091</a:t>
            </a:r>
          </a:p>
          <a:p>
            <a:r>
              <a:rPr lang="sv-SE" sz="4800" dirty="0" err="1" smtClean="0"/>
              <a:t>jan.danielski@vux.goteborg.se</a:t>
            </a:r>
            <a:endParaRPr lang="sv-SE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120</Words>
  <Application>Microsoft Office PowerPoint</Application>
  <PresentationFormat>Bildspel på skärmen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Flexication Kompetensutveckling för en dynamisk arbetsmarknad</vt:lpstr>
      <vt:lpstr>Syfte</vt:lpstr>
      <vt:lpstr>Arbetsgång</vt:lpstr>
      <vt:lpstr>Rekrytering</vt:lpstr>
      <vt:lpstr>Finansiering</vt:lpstr>
      <vt:lpstr>Utbildningar idag</vt:lpstr>
      <vt:lpstr>Möjliga utbildningar</vt:lpstr>
      <vt:lpstr>Tack för mig !</vt:lpstr>
    </vt:vector>
  </TitlesOfParts>
  <Company>Göteborgs stad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Flexication</dc:title>
  <dc:creator>jandan0928</dc:creator>
  <cp:lastModifiedBy>jandan0928</cp:lastModifiedBy>
  <cp:revision>14</cp:revision>
  <dcterms:created xsi:type="dcterms:W3CDTF">2014-03-21T08:28:08Z</dcterms:created>
  <dcterms:modified xsi:type="dcterms:W3CDTF">2014-03-31T08:06:05Z</dcterms:modified>
</cp:coreProperties>
</file>