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Lst>
  <p:notesMasterIdLst>
    <p:notesMasterId r:id="rId28"/>
  </p:notesMasterIdLst>
  <p:sldIdLst>
    <p:sldId id="278" r:id="rId5"/>
    <p:sldId id="287" r:id="rId6"/>
    <p:sldId id="286" r:id="rId7"/>
    <p:sldId id="279" r:id="rId8"/>
    <p:sldId id="280" r:id="rId9"/>
    <p:sldId id="257" r:id="rId10"/>
    <p:sldId id="262" r:id="rId11"/>
    <p:sldId id="264" r:id="rId12"/>
    <p:sldId id="263" r:id="rId13"/>
    <p:sldId id="265" r:id="rId14"/>
    <p:sldId id="266" r:id="rId15"/>
    <p:sldId id="267" r:id="rId16"/>
    <p:sldId id="268" r:id="rId17"/>
    <p:sldId id="269" r:id="rId18"/>
    <p:sldId id="270" r:id="rId19"/>
    <p:sldId id="271" r:id="rId20"/>
    <p:sldId id="272" r:id="rId21"/>
    <p:sldId id="273" r:id="rId22"/>
    <p:sldId id="274" r:id="rId23"/>
    <p:sldId id="275" r:id="rId24"/>
    <p:sldId id="261" r:id="rId25"/>
    <p:sldId id="260" r:id="rId26"/>
    <p:sldId id="277" r:id="rId2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508" autoAdjust="0"/>
  </p:normalViewPr>
  <p:slideViewPr>
    <p:cSldViewPr>
      <p:cViewPr varScale="1">
        <p:scale>
          <a:sx n="57" d="100"/>
          <a:sy n="57" d="100"/>
        </p:scale>
        <p:origin x="-173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D6D2CD1-F454-40A0-B61B-38809909C400}" type="doc">
      <dgm:prSet loTypeId="urn:microsoft.com/office/officeart/2005/8/layout/venn1" loCatId="relationship" qsTypeId="urn:microsoft.com/office/officeart/2005/8/quickstyle/simple1" qsCatId="simple" csTypeId="urn:microsoft.com/office/officeart/2005/8/colors/accent1_2" csCatId="accent1" phldr="1"/>
      <dgm:spPr/>
    </dgm:pt>
    <dgm:pt modelId="{7968112C-96BF-48E3-A49A-3840DFEB5686}">
      <dgm:prSet phldrT="[Text]" custT="1"/>
      <dgm:spPr/>
      <dgm:t>
        <a:bodyPr/>
        <a:lstStyle/>
        <a:p>
          <a:r>
            <a:rPr lang="sv-SE" sz="2400" dirty="0" err="1" smtClean="0"/>
            <a:t>Drop</a:t>
          </a:r>
          <a:r>
            <a:rPr lang="sv-SE" sz="2400" dirty="0" smtClean="0"/>
            <a:t> </a:t>
          </a:r>
          <a:r>
            <a:rPr lang="sv-SE" sz="2400" dirty="0" err="1" smtClean="0"/>
            <a:t>outs</a:t>
          </a:r>
          <a:endParaRPr lang="sv-SE" sz="2400" dirty="0"/>
        </a:p>
      </dgm:t>
    </dgm:pt>
    <dgm:pt modelId="{EC28EBB0-E49A-4BAD-BFC7-8C962BEAC9B9}" type="parTrans" cxnId="{7C821E31-63A3-4401-AA4D-89A6AB9BBB08}">
      <dgm:prSet/>
      <dgm:spPr/>
      <dgm:t>
        <a:bodyPr/>
        <a:lstStyle/>
        <a:p>
          <a:endParaRPr lang="sv-SE"/>
        </a:p>
      </dgm:t>
    </dgm:pt>
    <dgm:pt modelId="{01162E40-4964-4696-8CE2-F7FB1205EDEA}" type="sibTrans" cxnId="{7C821E31-63A3-4401-AA4D-89A6AB9BBB08}">
      <dgm:prSet/>
      <dgm:spPr/>
      <dgm:t>
        <a:bodyPr/>
        <a:lstStyle/>
        <a:p>
          <a:endParaRPr lang="sv-SE"/>
        </a:p>
      </dgm:t>
    </dgm:pt>
    <dgm:pt modelId="{F482B5C7-9148-4A9F-AAA0-2F711858FF8B}">
      <dgm:prSet phldrT="[Text]" custT="1"/>
      <dgm:spPr/>
      <dgm:t>
        <a:bodyPr/>
        <a:lstStyle/>
        <a:p>
          <a:r>
            <a:rPr lang="sv-SE" sz="2000" dirty="0" smtClean="0"/>
            <a:t>Inkludering och fasthållning av kompetens</a:t>
          </a:r>
          <a:endParaRPr lang="sv-SE" sz="2000" dirty="0"/>
        </a:p>
      </dgm:t>
    </dgm:pt>
    <dgm:pt modelId="{F2699E62-3C35-439B-883F-EE49059F0459}" type="parTrans" cxnId="{DAF245FA-595E-4F1D-9598-8794F9014C6A}">
      <dgm:prSet/>
      <dgm:spPr/>
      <dgm:t>
        <a:bodyPr/>
        <a:lstStyle/>
        <a:p>
          <a:endParaRPr lang="sv-SE"/>
        </a:p>
      </dgm:t>
    </dgm:pt>
    <dgm:pt modelId="{F6A5D00A-9F28-415E-9CB5-A21DA22394A1}" type="sibTrans" cxnId="{DAF245FA-595E-4F1D-9598-8794F9014C6A}">
      <dgm:prSet/>
      <dgm:spPr/>
      <dgm:t>
        <a:bodyPr/>
        <a:lstStyle/>
        <a:p>
          <a:endParaRPr lang="sv-SE"/>
        </a:p>
      </dgm:t>
    </dgm:pt>
    <dgm:pt modelId="{35C92ACD-D948-4DB5-92C3-F1965A1F6F5C}">
      <dgm:prSet phldrT="[Text]" custT="1"/>
      <dgm:spPr/>
      <dgm:t>
        <a:bodyPr/>
        <a:lstStyle/>
        <a:p>
          <a:r>
            <a:rPr lang="sv-SE" sz="2000" dirty="0" smtClean="0"/>
            <a:t>Matchning på arbetsmarknaden</a:t>
          </a:r>
          <a:endParaRPr lang="sv-SE" sz="2000" dirty="0"/>
        </a:p>
      </dgm:t>
    </dgm:pt>
    <dgm:pt modelId="{9A2FF4AE-6F38-4B53-A67C-D0476A848509}" type="parTrans" cxnId="{E2D09ED7-34E7-4415-91EB-581D736A63F0}">
      <dgm:prSet/>
      <dgm:spPr/>
      <dgm:t>
        <a:bodyPr/>
        <a:lstStyle/>
        <a:p>
          <a:endParaRPr lang="sv-SE"/>
        </a:p>
      </dgm:t>
    </dgm:pt>
    <dgm:pt modelId="{C49C7762-6D0C-472E-8AA2-850F3FBF800F}" type="sibTrans" cxnId="{E2D09ED7-34E7-4415-91EB-581D736A63F0}">
      <dgm:prSet/>
      <dgm:spPr/>
      <dgm:t>
        <a:bodyPr/>
        <a:lstStyle/>
        <a:p>
          <a:endParaRPr lang="sv-SE"/>
        </a:p>
      </dgm:t>
    </dgm:pt>
    <dgm:pt modelId="{B3E2942B-981E-4C44-852C-B839FC0E9F5A}" type="pres">
      <dgm:prSet presAssocID="{7D6D2CD1-F454-40A0-B61B-38809909C400}" presName="compositeShape" presStyleCnt="0">
        <dgm:presLayoutVars>
          <dgm:chMax val="7"/>
          <dgm:dir/>
          <dgm:resizeHandles val="exact"/>
        </dgm:presLayoutVars>
      </dgm:prSet>
      <dgm:spPr/>
    </dgm:pt>
    <dgm:pt modelId="{A23A1CA1-38F4-4F54-ABF3-C46B52903896}" type="pres">
      <dgm:prSet presAssocID="{7968112C-96BF-48E3-A49A-3840DFEB5686}" presName="circ1" presStyleLbl="vennNode1" presStyleIdx="0" presStyleCnt="3"/>
      <dgm:spPr/>
      <dgm:t>
        <a:bodyPr/>
        <a:lstStyle/>
        <a:p>
          <a:endParaRPr lang="sv-SE"/>
        </a:p>
      </dgm:t>
    </dgm:pt>
    <dgm:pt modelId="{0FB62B7A-E0FD-47F6-B36F-75BBE1A90E1E}" type="pres">
      <dgm:prSet presAssocID="{7968112C-96BF-48E3-A49A-3840DFEB5686}" presName="circ1Tx" presStyleLbl="revTx" presStyleIdx="0" presStyleCnt="0">
        <dgm:presLayoutVars>
          <dgm:chMax val="0"/>
          <dgm:chPref val="0"/>
          <dgm:bulletEnabled val="1"/>
        </dgm:presLayoutVars>
      </dgm:prSet>
      <dgm:spPr/>
      <dgm:t>
        <a:bodyPr/>
        <a:lstStyle/>
        <a:p>
          <a:endParaRPr lang="sv-SE"/>
        </a:p>
      </dgm:t>
    </dgm:pt>
    <dgm:pt modelId="{FC2CEF20-7584-453F-86F5-3E33F9CF72EB}" type="pres">
      <dgm:prSet presAssocID="{F482B5C7-9148-4A9F-AAA0-2F711858FF8B}" presName="circ2" presStyleLbl="vennNode1" presStyleIdx="1" presStyleCnt="3" custScaleX="137728"/>
      <dgm:spPr/>
      <dgm:t>
        <a:bodyPr/>
        <a:lstStyle/>
        <a:p>
          <a:endParaRPr lang="sv-SE"/>
        </a:p>
      </dgm:t>
    </dgm:pt>
    <dgm:pt modelId="{33B3AF5A-F693-4F73-B613-ABBD59E87846}" type="pres">
      <dgm:prSet presAssocID="{F482B5C7-9148-4A9F-AAA0-2F711858FF8B}" presName="circ2Tx" presStyleLbl="revTx" presStyleIdx="0" presStyleCnt="0">
        <dgm:presLayoutVars>
          <dgm:chMax val="0"/>
          <dgm:chPref val="0"/>
          <dgm:bulletEnabled val="1"/>
        </dgm:presLayoutVars>
      </dgm:prSet>
      <dgm:spPr/>
      <dgm:t>
        <a:bodyPr/>
        <a:lstStyle/>
        <a:p>
          <a:endParaRPr lang="sv-SE"/>
        </a:p>
      </dgm:t>
    </dgm:pt>
    <dgm:pt modelId="{92E401D8-0460-4BCF-A987-B416DB53371E}" type="pres">
      <dgm:prSet presAssocID="{35C92ACD-D948-4DB5-92C3-F1965A1F6F5C}" presName="circ3" presStyleLbl="vennNode1" presStyleIdx="2" presStyleCnt="3" custScaleX="133814" custScaleY="108528"/>
      <dgm:spPr/>
      <dgm:t>
        <a:bodyPr/>
        <a:lstStyle/>
        <a:p>
          <a:endParaRPr lang="sv-SE"/>
        </a:p>
      </dgm:t>
    </dgm:pt>
    <dgm:pt modelId="{97FC529E-D69A-4FEF-8027-6758D145DE6B}" type="pres">
      <dgm:prSet presAssocID="{35C92ACD-D948-4DB5-92C3-F1965A1F6F5C}" presName="circ3Tx" presStyleLbl="revTx" presStyleIdx="0" presStyleCnt="0">
        <dgm:presLayoutVars>
          <dgm:chMax val="0"/>
          <dgm:chPref val="0"/>
          <dgm:bulletEnabled val="1"/>
        </dgm:presLayoutVars>
      </dgm:prSet>
      <dgm:spPr/>
      <dgm:t>
        <a:bodyPr/>
        <a:lstStyle/>
        <a:p>
          <a:endParaRPr lang="sv-SE"/>
        </a:p>
      </dgm:t>
    </dgm:pt>
  </dgm:ptLst>
  <dgm:cxnLst>
    <dgm:cxn modelId="{7C821E31-63A3-4401-AA4D-89A6AB9BBB08}" srcId="{7D6D2CD1-F454-40A0-B61B-38809909C400}" destId="{7968112C-96BF-48E3-A49A-3840DFEB5686}" srcOrd="0" destOrd="0" parTransId="{EC28EBB0-E49A-4BAD-BFC7-8C962BEAC9B9}" sibTransId="{01162E40-4964-4696-8CE2-F7FB1205EDEA}"/>
    <dgm:cxn modelId="{02287A9E-BCF1-4985-A6A3-B10D50439637}" type="presOf" srcId="{F482B5C7-9148-4A9F-AAA0-2F711858FF8B}" destId="{33B3AF5A-F693-4F73-B613-ABBD59E87846}" srcOrd="1" destOrd="0" presId="urn:microsoft.com/office/officeart/2005/8/layout/venn1"/>
    <dgm:cxn modelId="{EF996849-458C-47DE-A677-BF6E79D78EBD}" type="presOf" srcId="{7968112C-96BF-48E3-A49A-3840DFEB5686}" destId="{0FB62B7A-E0FD-47F6-B36F-75BBE1A90E1E}" srcOrd="1" destOrd="0" presId="urn:microsoft.com/office/officeart/2005/8/layout/venn1"/>
    <dgm:cxn modelId="{3BEF6F33-9C1D-433E-9960-98C0F5570D8C}" type="presOf" srcId="{F482B5C7-9148-4A9F-AAA0-2F711858FF8B}" destId="{FC2CEF20-7584-453F-86F5-3E33F9CF72EB}" srcOrd="0" destOrd="0" presId="urn:microsoft.com/office/officeart/2005/8/layout/venn1"/>
    <dgm:cxn modelId="{E2D09ED7-34E7-4415-91EB-581D736A63F0}" srcId="{7D6D2CD1-F454-40A0-B61B-38809909C400}" destId="{35C92ACD-D948-4DB5-92C3-F1965A1F6F5C}" srcOrd="2" destOrd="0" parTransId="{9A2FF4AE-6F38-4B53-A67C-D0476A848509}" sibTransId="{C49C7762-6D0C-472E-8AA2-850F3FBF800F}"/>
    <dgm:cxn modelId="{C5DD556C-8581-4604-96DF-040549B93FA3}" type="presOf" srcId="{7968112C-96BF-48E3-A49A-3840DFEB5686}" destId="{A23A1CA1-38F4-4F54-ABF3-C46B52903896}" srcOrd="0" destOrd="0" presId="urn:microsoft.com/office/officeart/2005/8/layout/venn1"/>
    <dgm:cxn modelId="{DAF245FA-595E-4F1D-9598-8794F9014C6A}" srcId="{7D6D2CD1-F454-40A0-B61B-38809909C400}" destId="{F482B5C7-9148-4A9F-AAA0-2F711858FF8B}" srcOrd="1" destOrd="0" parTransId="{F2699E62-3C35-439B-883F-EE49059F0459}" sibTransId="{F6A5D00A-9F28-415E-9CB5-A21DA22394A1}"/>
    <dgm:cxn modelId="{AE5C708D-4E5C-478A-AD2C-5EC775E061F2}" type="presOf" srcId="{35C92ACD-D948-4DB5-92C3-F1965A1F6F5C}" destId="{92E401D8-0460-4BCF-A987-B416DB53371E}" srcOrd="0" destOrd="0" presId="urn:microsoft.com/office/officeart/2005/8/layout/venn1"/>
    <dgm:cxn modelId="{060AF3B0-FB82-44D2-A7A4-2E4ACD20507C}" type="presOf" srcId="{35C92ACD-D948-4DB5-92C3-F1965A1F6F5C}" destId="{97FC529E-D69A-4FEF-8027-6758D145DE6B}" srcOrd="1" destOrd="0" presId="urn:microsoft.com/office/officeart/2005/8/layout/venn1"/>
    <dgm:cxn modelId="{BEE09997-DD40-47C4-A14E-984E2CB15926}" type="presOf" srcId="{7D6D2CD1-F454-40A0-B61B-38809909C400}" destId="{B3E2942B-981E-4C44-852C-B839FC0E9F5A}" srcOrd="0" destOrd="0" presId="urn:microsoft.com/office/officeart/2005/8/layout/venn1"/>
    <dgm:cxn modelId="{F340AC84-692B-4A5B-B030-B44A11220A0B}" type="presParOf" srcId="{B3E2942B-981E-4C44-852C-B839FC0E9F5A}" destId="{A23A1CA1-38F4-4F54-ABF3-C46B52903896}" srcOrd="0" destOrd="0" presId="urn:microsoft.com/office/officeart/2005/8/layout/venn1"/>
    <dgm:cxn modelId="{13121947-B9E1-414F-AE5B-8B5059AC3A6F}" type="presParOf" srcId="{B3E2942B-981E-4C44-852C-B839FC0E9F5A}" destId="{0FB62B7A-E0FD-47F6-B36F-75BBE1A90E1E}" srcOrd="1" destOrd="0" presId="urn:microsoft.com/office/officeart/2005/8/layout/venn1"/>
    <dgm:cxn modelId="{1925B6A4-1F96-42A0-877F-CC17BA72E726}" type="presParOf" srcId="{B3E2942B-981E-4C44-852C-B839FC0E9F5A}" destId="{FC2CEF20-7584-453F-86F5-3E33F9CF72EB}" srcOrd="2" destOrd="0" presId="urn:microsoft.com/office/officeart/2005/8/layout/venn1"/>
    <dgm:cxn modelId="{CD28B65F-E724-41B6-8474-CE0909EF91C8}" type="presParOf" srcId="{B3E2942B-981E-4C44-852C-B839FC0E9F5A}" destId="{33B3AF5A-F693-4F73-B613-ABBD59E87846}" srcOrd="3" destOrd="0" presId="urn:microsoft.com/office/officeart/2005/8/layout/venn1"/>
    <dgm:cxn modelId="{F2E08DE1-B6F8-43A3-B440-1ED460A3EA9C}" type="presParOf" srcId="{B3E2942B-981E-4C44-852C-B839FC0E9F5A}" destId="{92E401D8-0460-4BCF-A987-B416DB53371E}" srcOrd="4" destOrd="0" presId="urn:microsoft.com/office/officeart/2005/8/layout/venn1"/>
    <dgm:cxn modelId="{F5B785B9-7EA2-42FC-84E0-554F2CF19216}" type="presParOf" srcId="{B3E2942B-981E-4C44-852C-B839FC0E9F5A}" destId="{97FC529E-D69A-4FEF-8027-6758D145DE6B}"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C6F95E-95F2-4C1D-BCD1-F348F0704353}"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sv-SE"/>
        </a:p>
      </dgm:t>
    </dgm:pt>
    <dgm:pt modelId="{E12D354C-3628-42E7-AEA8-2FE19B5C8445}">
      <dgm:prSet phldrT="[Text]">
        <dgm:style>
          <a:lnRef idx="3">
            <a:schemeClr val="lt1"/>
          </a:lnRef>
          <a:fillRef idx="1">
            <a:schemeClr val="dk1"/>
          </a:fillRef>
          <a:effectRef idx="1">
            <a:schemeClr val="dk1"/>
          </a:effectRef>
          <a:fontRef idx="minor">
            <a:schemeClr val="lt1"/>
          </a:fontRef>
        </dgm:style>
      </dgm:prSet>
      <dgm:spPr/>
      <dgm:t>
        <a:bodyPr/>
        <a:lstStyle/>
        <a:p>
          <a:r>
            <a:rPr lang="sv-SE" dirty="0" smtClean="0"/>
            <a:t>Styrgrupp</a:t>
          </a:r>
          <a:endParaRPr lang="sv-SE" dirty="0"/>
        </a:p>
      </dgm:t>
    </dgm:pt>
    <dgm:pt modelId="{AFAA3907-5E0D-4C15-8895-C5C66B957C87}" type="parTrans" cxnId="{BDDEFA71-DC2B-4CD7-9C90-122358A547F5}">
      <dgm:prSet/>
      <dgm:spPr/>
      <dgm:t>
        <a:bodyPr/>
        <a:lstStyle/>
        <a:p>
          <a:endParaRPr lang="sv-SE"/>
        </a:p>
      </dgm:t>
    </dgm:pt>
    <dgm:pt modelId="{359110CA-23DC-4382-BCB4-182480DF01B5}" type="sibTrans" cxnId="{BDDEFA71-DC2B-4CD7-9C90-122358A547F5}">
      <dgm:prSet custT="1"/>
      <dgm:spPr/>
      <dgm:t>
        <a:bodyPr/>
        <a:lstStyle/>
        <a:p>
          <a:pPr algn="l"/>
          <a:r>
            <a:rPr lang="sv-SE" sz="1000" dirty="0" smtClean="0">
              <a:solidFill>
                <a:schemeClr val="bg1"/>
              </a:solidFill>
            </a:rPr>
            <a:t>Ca 10-15 deltagare. Interna och externa aktörer</a:t>
          </a:r>
          <a:endParaRPr lang="sv-SE" sz="1000" dirty="0">
            <a:solidFill>
              <a:schemeClr val="bg1"/>
            </a:solidFill>
          </a:endParaRPr>
        </a:p>
      </dgm:t>
    </dgm:pt>
    <dgm:pt modelId="{DD04475D-D8A5-4834-8C1A-D5A1A13BD7E0}">
      <dgm:prSet phldrT="[Text]">
        <dgm:style>
          <a:lnRef idx="1">
            <a:schemeClr val="accent4"/>
          </a:lnRef>
          <a:fillRef idx="2">
            <a:schemeClr val="accent4"/>
          </a:fillRef>
          <a:effectRef idx="1">
            <a:schemeClr val="accent4"/>
          </a:effectRef>
          <a:fontRef idx="minor">
            <a:schemeClr val="dk1"/>
          </a:fontRef>
        </dgm:style>
      </dgm:prSet>
      <dgm:spPr/>
      <dgm:t>
        <a:bodyPr/>
        <a:lstStyle/>
        <a:p>
          <a:r>
            <a:rPr lang="sv-SE" dirty="0" smtClean="0"/>
            <a:t>Tema 1</a:t>
          </a:r>
          <a:endParaRPr lang="sv-SE" dirty="0"/>
        </a:p>
      </dgm:t>
    </dgm:pt>
    <dgm:pt modelId="{070DE019-F16A-4DE6-A291-B03A4B0DAE1F}" type="parTrans" cxnId="{D5873A4D-5429-4957-88C4-44D7EE95FEBD}">
      <dgm:prSet/>
      <dgm:spPr/>
      <dgm:t>
        <a:bodyPr/>
        <a:lstStyle/>
        <a:p>
          <a:endParaRPr lang="sv-SE"/>
        </a:p>
      </dgm:t>
    </dgm:pt>
    <dgm:pt modelId="{2B51EAE1-3839-43CF-936E-AB4D64E1D772}" type="sibTrans" cxnId="{D5873A4D-5429-4957-88C4-44D7EE95FEBD}">
      <dgm:prSet/>
      <dgm:spPr/>
      <dgm:t>
        <a:bodyPr/>
        <a:lstStyle/>
        <a:p>
          <a:r>
            <a:rPr lang="sv-SE" dirty="0" smtClean="0">
              <a:solidFill>
                <a:schemeClr val="bg1"/>
              </a:solidFill>
            </a:rPr>
            <a:t>10-15 partner</a:t>
          </a:r>
          <a:endParaRPr lang="sv-SE" dirty="0">
            <a:solidFill>
              <a:schemeClr val="bg1"/>
            </a:solidFill>
          </a:endParaRPr>
        </a:p>
      </dgm:t>
    </dgm:pt>
    <dgm:pt modelId="{837451F4-9F91-40E1-9D3C-30988367E406}">
      <dgm:prSet phldrT="[Text]"/>
      <dgm:spPr/>
      <dgm:t>
        <a:bodyPr/>
        <a:lstStyle/>
        <a:p>
          <a:r>
            <a:rPr lang="sv-SE" dirty="0" smtClean="0"/>
            <a:t>Tema 2</a:t>
          </a:r>
          <a:endParaRPr lang="sv-SE" dirty="0"/>
        </a:p>
      </dgm:t>
    </dgm:pt>
    <dgm:pt modelId="{1815D970-37ED-4D59-80F5-CA3B45D1432E}" type="parTrans" cxnId="{10BC3081-84B6-42A5-B45A-CB5FAB8150B8}">
      <dgm:prSet/>
      <dgm:spPr/>
      <dgm:t>
        <a:bodyPr/>
        <a:lstStyle/>
        <a:p>
          <a:endParaRPr lang="sv-SE"/>
        </a:p>
      </dgm:t>
    </dgm:pt>
    <dgm:pt modelId="{5358273C-FD3D-40B2-A459-8C72153D770A}" type="sibTrans" cxnId="{10BC3081-84B6-42A5-B45A-CB5FAB8150B8}">
      <dgm:prSet/>
      <dgm:spPr/>
      <dgm:t>
        <a:bodyPr/>
        <a:lstStyle/>
        <a:p>
          <a:r>
            <a:rPr lang="sv-SE" dirty="0" smtClean="0">
              <a:solidFill>
                <a:schemeClr val="bg1"/>
              </a:solidFill>
            </a:rPr>
            <a:t>10-15 partner</a:t>
          </a:r>
          <a:endParaRPr lang="sv-SE" dirty="0">
            <a:solidFill>
              <a:schemeClr val="bg1"/>
            </a:solidFill>
          </a:endParaRPr>
        </a:p>
      </dgm:t>
    </dgm:pt>
    <dgm:pt modelId="{7DBC3619-F013-4FF6-BED6-4838DF336C53}">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sv-SE" dirty="0" smtClean="0"/>
            <a:t>Tema 3</a:t>
          </a:r>
          <a:endParaRPr lang="sv-SE" dirty="0"/>
        </a:p>
      </dgm:t>
    </dgm:pt>
    <dgm:pt modelId="{C495A2DB-9EED-4646-B829-789F6BA0ADAE}" type="parTrans" cxnId="{2B62B43E-AF3A-4931-9378-088BE73236D4}">
      <dgm:prSet/>
      <dgm:spPr/>
      <dgm:t>
        <a:bodyPr/>
        <a:lstStyle/>
        <a:p>
          <a:endParaRPr lang="sv-SE"/>
        </a:p>
      </dgm:t>
    </dgm:pt>
    <dgm:pt modelId="{04B534B0-CA87-446C-8CC5-23F1701A7177}" type="sibTrans" cxnId="{2B62B43E-AF3A-4931-9378-088BE73236D4}">
      <dgm:prSet/>
      <dgm:spPr/>
      <dgm:t>
        <a:bodyPr/>
        <a:lstStyle/>
        <a:p>
          <a:r>
            <a:rPr lang="sv-SE" dirty="0" smtClean="0">
              <a:solidFill>
                <a:schemeClr val="bg1"/>
              </a:solidFill>
            </a:rPr>
            <a:t>10- 15 partner</a:t>
          </a:r>
          <a:endParaRPr lang="sv-SE" dirty="0">
            <a:solidFill>
              <a:schemeClr val="bg1"/>
            </a:solidFill>
          </a:endParaRPr>
        </a:p>
      </dgm:t>
    </dgm:pt>
    <dgm:pt modelId="{99139A54-6E41-47EE-A9EC-39D406FCB06F}" type="pres">
      <dgm:prSet presAssocID="{BFC6F95E-95F2-4C1D-BCD1-F348F0704353}" presName="hierChild1" presStyleCnt="0">
        <dgm:presLayoutVars>
          <dgm:orgChart val="1"/>
          <dgm:chPref val="1"/>
          <dgm:dir/>
          <dgm:animOne val="branch"/>
          <dgm:animLvl val="lvl"/>
          <dgm:resizeHandles/>
        </dgm:presLayoutVars>
      </dgm:prSet>
      <dgm:spPr/>
      <dgm:t>
        <a:bodyPr/>
        <a:lstStyle/>
        <a:p>
          <a:endParaRPr lang="sv-SE"/>
        </a:p>
      </dgm:t>
    </dgm:pt>
    <dgm:pt modelId="{9ED4794C-B076-47EA-AD8A-9ACF901407BF}" type="pres">
      <dgm:prSet presAssocID="{E12D354C-3628-42E7-AEA8-2FE19B5C8445}" presName="hierRoot1" presStyleCnt="0">
        <dgm:presLayoutVars>
          <dgm:hierBranch val="init"/>
        </dgm:presLayoutVars>
      </dgm:prSet>
      <dgm:spPr/>
    </dgm:pt>
    <dgm:pt modelId="{3D1B021B-EFDD-4961-9B2F-9F72D6774D90}" type="pres">
      <dgm:prSet presAssocID="{E12D354C-3628-42E7-AEA8-2FE19B5C8445}" presName="rootComposite1" presStyleCnt="0"/>
      <dgm:spPr/>
    </dgm:pt>
    <dgm:pt modelId="{79E50FB4-A1BC-4000-8B49-41477554F90F}" type="pres">
      <dgm:prSet presAssocID="{E12D354C-3628-42E7-AEA8-2FE19B5C8445}" presName="rootText1" presStyleLbl="node0" presStyleIdx="0" presStyleCnt="1" custScaleX="316969" custLinFactNeighborX="2004" custLinFactNeighborY="-69976">
        <dgm:presLayoutVars>
          <dgm:chMax/>
          <dgm:chPref val="3"/>
        </dgm:presLayoutVars>
      </dgm:prSet>
      <dgm:spPr/>
      <dgm:t>
        <a:bodyPr/>
        <a:lstStyle/>
        <a:p>
          <a:endParaRPr lang="sv-SE"/>
        </a:p>
      </dgm:t>
    </dgm:pt>
    <dgm:pt modelId="{721EC7E0-79E5-47E6-81F1-7F8448663150}" type="pres">
      <dgm:prSet presAssocID="{E12D354C-3628-42E7-AEA8-2FE19B5C8445}" presName="titleText1" presStyleLbl="fgAcc0" presStyleIdx="0" presStyleCnt="1" custScaleY="111296" custLinFactX="4633" custLinFactY="-100000" custLinFactNeighborX="100000" custLinFactNeighborY="-176317">
        <dgm:presLayoutVars>
          <dgm:chMax val="0"/>
          <dgm:chPref val="0"/>
        </dgm:presLayoutVars>
      </dgm:prSet>
      <dgm:spPr/>
      <dgm:t>
        <a:bodyPr/>
        <a:lstStyle/>
        <a:p>
          <a:endParaRPr lang="sv-SE"/>
        </a:p>
      </dgm:t>
    </dgm:pt>
    <dgm:pt modelId="{5B0BB86C-A833-4D1C-945C-2A992D67102B}" type="pres">
      <dgm:prSet presAssocID="{E12D354C-3628-42E7-AEA8-2FE19B5C8445}" presName="rootConnector1" presStyleLbl="node1" presStyleIdx="0" presStyleCnt="3"/>
      <dgm:spPr/>
      <dgm:t>
        <a:bodyPr/>
        <a:lstStyle/>
        <a:p>
          <a:endParaRPr lang="sv-SE"/>
        </a:p>
      </dgm:t>
    </dgm:pt>
    <dgm:pt modelId="{EEC1412F-67B8-4F70-9C4C-3DA5D91D4679}" type="pres">
      <dgm:prSet presAssocID="{E12D354C-3628-42E7-AEA8-2FE19B5C8445}" presName="hierChild2" presStyleCnt="0"/>
      <dgm:spPr/>
    </dgm:pt>
    <dgm:pt modelId="{A3865466-5055-41F2-BBD6-412313E6CAE3}" type="pres">
      <dgm:prSet presAssocID="{070DE019-F16A-4DE6-A291-B03A4B0DAE1F}" presName="Name37" presStyleLbl="parChTrans1D2" presStyleIdx="0" presStyleCnt="3"/>
      <dgm:spPr/>
      <dgm:t>
        <a:bodyPr/>
        <a:lstStyle/>
        <a:p>
          <a:endParaRPr lang="sv-SE"/>
        </a:p>
      </dgm:t>
    </dgm:pt>
    <dgm:pt modelId="{D6366E11-F48D-4A98-82FA-A1DE5C7FB822}" type="pres">
      <dgm:prSet presAssocID="{DD04475D-D8A5-4834-8C1A-D5A1A13BD7E0}" presName="hierRoot2" presStyleCnt="0">
        <dgm:presLayoutVars>
          <dgm:hierBranch val="init"/>
        </dgm:presLayoutVars>
      </dgm:prSet>
      <dgm:spPr/>
    </dgm:pt>
    <dgm:pt modelId="{B17EDB44-1F8A-4516-9BFA-73ABF856ABAD}" type="pres">
      <dgm:prSet presAssocID="{DD04475D-D8A5-4834-8C1A-D5A1A13BD7E0}" presName="rootComposite" presStyleCnt="0"/>
      <dgm:spPr/>
    </dgm:pt>
    <dgm:pt modelId="{39741711-5D98-4811-B5B0-60C0D2CCBB3B}" type="pres">
      <dgm:prSet presAssocID="{DD04475D-D8A5-4834-8C1A-D5A1A13BD7E0}" presName="rootText" presStyleLbl="node1" presStyleIdx="0" presStyleCnt="3">
        <dgm:presLayoutVars>
          <dgm:chMax/>
          <dgm:chPref val="3"/>
        </dgm:presLayoutVars>
      </dgm:prSet>
      <dgm:spPr/>
      <dgm:t>
        <a:bodyPr/>
        <a:lstStyle/>
        <a:p>
          <a:endParaRPr lang="sv-SE"/>
        </a:p>
      </dgm:t>
    </dgm:pt>
    <dgm:pt modelId="{61584D5F-ECA8-4523-9107-4F858320A353}" type="pres">
      <dgm:prSet presAssocID="{DD04475D-D8A5-4834-8C1A-D5A1A13BD7E0}" presName="titleText2" presStyleLbl="fgAcc1" presStyleIdx="0" presStyleCnt="3" custLinFactY="13471" custLinFactNeighborX="-16298" custLinFactNeighborY="100000">
        <dgm:presLayoutVars>
          <dgm:chMax val="0"/>
          <dgm:chPref val="0"/>
        </dgm:presLayoutVars>
      </dgm:prSet>
      <dgm:spPr/>
      <dgm:t>
        <a:bodyPr/>
        <a:lstStyle/>
        <a:p>
          <a:endParaRPr lang="sv-SE"/>
        </a:p>
      </dgm:t>
    </dgm:pt>
    <dgm:pt modelId="{A458B40C-01C1-4911-8840-10ECCE56CDCA}" type="pres">
      <dgm:prSet presAssocID="{DD04475D-D8A5-4834-8C1A-D5A1A13BD7E0}" presName="rootConnector" presStyleLbl="node2" presStyleIdx="0" presStyleCnt="0"/>
      <dgm:spPr/>
      <dgm:t>
        <a:bodyPr/>
        <a:lstStyle/>
        <a:p>
          <a:endParaRPr lang="sv-SE"/>
        </a:p>
      </dgm:t>
    </dgm:pt>
    <dgm:pt modelId="{F66FABB4-E163-4158-AC7C-7D6B3CCDA83F}" type="pres">
      <dgm:prSet presAssocID="{DD04475D-D8A5-4834-8C1A-D5A1A13BD7E0}" presName="hierChild4" presStyleCnt="0"/>
      <dgm:spPr/>
    </dgm:pt>
    <dgm:pt modelId="{1478FD35-2AE1-480E-B30E-F820089B07E9}" type="pres">
      <dgm:prSet presAssocID="{DD04475D-D8A5-4834-8C1A-D5A1A13BD7E0}" presName="hierChild5" presStyleCnt="0"/>
      <dgm:spPr/>
    </dgm:pt>
    <dgm:pt modelId="{61167642-8151-4B97-9610-60D108942329}" type="pres">
      <dgm:prSet presAssocID="{1815D970-37ED-4D59-80F5-CA3B45D1432E}" presName="Name37" presStyleLbl="parChTrans1D2" presStyleIdx="1" presStyleCnt="3"/>
      <dgm:spPr/>
      <dgm:t>
        <a:bodyPr/>
        <a:lstStyle/>
        <a:p>
          <a:endParaRPr lang="sv-SE"/>
        </a:p>
      </dgm:t>
    </dgm:pt>
    <dgm:pt modelId="{785BA3A7-AA1F-4859-8219-A628D6755E7A}" type="pres">
      <dgm:prSet presAssocID="{837451F4-9F91-40E1-9D3C-30988367E406}" presName="hierRoot2" presStyleCnt="0">
        <dgm:presLayoutVars>
          <dgm:hierBranch val="init"/>
        </dgm:presLayoutVars>
      </dgm:prSet>
      <dgm:spPr/>
    </dgm:pt>
    <dgm:pt modelId="{C45AE26B-3874-4C8C-BE74-5314BDBB25F7}" type="pres">
      <dgm:prSet presAssocID="{837451F4-9F91-40E1-9D3C-30988367E406}" presName="rootComposite" presStyleCnt="0"/>
      <dgm:spPr/>
    </dgm:pt>
    <dgm:pt modelId="{3204DC0C-0091-45E3-9021-B873379E1CB2}" type="pres">
      <dgm:prSet presAssocID="{837451F4-9F91-40E1-9D3C-30988367E406}" presName="rootText" presStyleLbl="node1" presStyleIdx="1" presStyleCnt="3">
        <dgm:presLayoutVars>
          <dgm:chMax/>
          <dgm:chPref val="3"/>
        </dgm:presLayoutVars>
      </dgm:prSet>
      <dgm:spPr/>
      <dgm:t>
        <a:bodyPr/>
        <a:lstStyle/>
        <a:p>
          <a:endParaRPr lang="sv-SE"/>
        </a:p>
      </dgm:t>
    </dgm:pt>
    <dgm:pt modelId="{8C145D4A-1191-4685-BDAC-6337B425D215}" type="pres">
      <dgm:prSet presAssocID="{837451F4-9F91-40E1-9D3C-30988367E406}" presName="titleText2" presStyleLbl="fgAcc1" presStyleIdx="1" presStyleCnt="3" custLinFactY="10647" custLinFactNeighborX="-18488" custLinFactNeighborY="100000">
        <dgm:presLayoutVars>
          <dgm:chMax val="0"/>
          <dgm:chPref val="0"/>
        </dgm:presLayoutVars>
      </dgm:prSet>
      <dgm:spPr/>
      <dgm:t>
        <a:bodyPr/>
        <a:lstStyle/>
        <a:p>
          <a:endParaRPr lang="sv-SE"/>
        </a:p>
      </dgm:t>
    </dgm:pt>
    <dgm:pt modelId="{BA7DE2F0-7FA6-4DAB-90C7-FCE10FCEB3C3}" type="pres">
      <dgm:prSet presAssocID="{837451F4-9F91-40E1-9D3C-30988367E406}" presName="rootConnector" presStyleLbl="node2" presStyleIdx="0" presStyleCnt="0"/>
      <dgm:spPr/>
      <dgm:t>
        <a:bodyPr/>
        <a:lstStyle/>
        <a:p>
          <a:endParaRPr lang="sv-SE"/>
        </a:p>
      </dgm:t>
    </dgm:pt>
    <dgm:pt modelId="{BCCBD94A-7D85-4174-B48F-A42896EFCC3A}" type="pres">
      <dgm:prSet presAssocID="{837451F4-9F91-40E1-9D3C-30988367E406}" presName="hierChild4" presStyleCnt="0"/>
      <dgm:spPr/>
    </dgm:pt>
    <dgm:pt modelId="{ADAEB4EC-D443-426F-AE53-6B168AC82BDB}" type="pres">
      <dgm:prSet presAssocID="{837451F4-9F91-40E1-9D3C-30988367E406}" presName="hierChild5" presStyleCnt="0"/>
      <dgm:spPr/>
    </dgm:pt>
    <dgm:pt modelId="{988C3AB0-8847-4DD1-90DC-A16327F7AE9C}" type="pres">
      <dgm:prSet presAssocID="{C495A2DB-9EED-4646-B829-789F6BA0ADAE}" presName="Name37" presStyleLbl="parChTrans1D2" presStyleIdx="2" presStyleCnt="3"/>
      <dgm:spPr/>
      <dgm:t>
        <a:bodyPr/>
        <a:lstStyle/>
        <a:p>
          <a:endParaRPr lang="sv-SE"/>
        </a:p>
      </dgm:t>
    </dgm:pt>
    <dgm:pt modelId="{1660FE6F-76CE-408D-8144-287B40CA92C2}" type="pres">
      <dgm:prSet presAssocID="{7DBC3619-F013-4FF6-BED6-4838DF336C53}" presName="hierRoot2" presStyleCnt="0">
        <dgm:presLayoutVars>
          <dgm:hierBranch val="init"/>
        </dgm:presLayoutVars>
      </dgm:prSet>
      <dgm:spPr/>
    </dgm:pt>
    <dgm:pt modelId="{AA666288-7E88-4AF3-AA3A-3C29E37A8C37}" type="pres">
      <dgm:prSet presAssocID="{7DBC3619-F013-4FF6-BED6-4838DF336C53}" presName="rootComposite" presStyleCnt="0"/>
      <dgm:spPr/>
    </dgm:pt>
    <dgm:pt modelId="{CD55CE1C-D500-4DA2-854E-D2E0958E097F}" type="pres">
      <dgm:prSet presAssocID="{7DBC3619-F013-4FF6-BED6-4838DF336C53}" presName="rootText" presStyleLbl="node1" presStyleIdx="2" presStyleCnt="3">
        <dgm:presLayoutVars>
          <dgm:chMax/>
          <dgm:chPref val="3"/>
        </dgm:presLayoutVars>
      </dgm:prSet>
      <dgm:spPr/>
      <dgm:t>
        <a:bodyPr/>
        <a:lstStyle/>
        <a:p>
          <a:endParaRPr lang="sv-SE"/>
        </a:p>
      </dgm:t>
    </dgm:pt>
    <dgm:pt modelId="{572874DD-7538-48D1-8387-39B26E80AEDF}" type="pres">
      <dgm:prSet presAssocID="{7DBC3619-F013-4FF6-BED6-4838DF336C53}" presName="titleText2" presStyleLbl="fgAcc1" presStyleIdx="2" presStyleCnt="3" custLinFactY="10647" custLinFactNeighborX="-20678" custLinFactNeighborY="100000">
        <dgm:presLayoutVars>
          <dgm:chMax val="0"/>
          <dgm:chPref val="0"/>
        </dgm:presLayoutVars>
      </dgm:prSet>
      <dgm:spPr/>
      <dgm:t>
        <a:bodyPr/>
        <a:lstStyle/>
        <a:p>
          <a:endParaRPr lang="sv-SE"/>
        </a:p>
      </dgm:t>
    </dgm:pt>
    <dgm:pt modelId="{22817057-4394-46EF-B944-F08A06328AEC}" type="pres">
      <dgm:prSet presAssocID="{7DBC3619-F013-4FF6-BED6-4838DF336C53}" presName="rootConnector" presStyleLbl="node2" presStyleIdx="0" presStyleCnt="0"/>
      <dgm:spPr/>
      <dgm:t>
        <a:bodyPr/>
        <a:lstStyle/>
        <a:p>
          <a:endParaRPr lang="sv-SE"/>
        </a:p>
      </dgm:t>
    </dgm:pt>
    <dgm:pt modelId="{C507AD19-CB2A-43DD-91AF-E33D5DA5302E}" type="pres">
      <dgm:prSet presAssocID="{7DBC3619-F013-4FF6-BED6-4838DF336C53}" presName="hierChild4" presStyleCnt="0"/>
      <dgm:spPr/>
    </dgm:pt>
    <dgm:pt modelId="{7FAEB6ED-C79C-4901-9280-56065AB13B17}" type="pres">
      <dgm:prSet presAssocID="{7DBC3619-F013-4FF6-BED6-4838DF336C53}" presName="hierChild5" presStyleCnt="0"/>
      <dgm:spPr/>
    </dgm:pt>
    <dgm:pt modelId="{50D17405-0683-45F3-8163-13CA53290FF1}" type="pres">
      <dgm:prSet presAssocID="{E12D354C-3628-42E7-AEA8-2FE19B5C8445}" presName="hierChild3" presStyleCnt="0"/>
      <dgm:spPr/>
    </dgm:pt>
  </dgm:ptLst>
  <dgm:cxnLst>
    <dgm:cxn modelId="{2B62B43E-AF3A-4931-9378-088BE73236D4}" srcId="{E12D354C-3628-42E7-AEA8-2FE19B5C8445}" destId="{7DBC3619-F013-4FF6-BED6-4838DF336C53}" srcOrd="2" destOrd="0" parTransId="{C495A2DB-9EED-4646-B829-789F6BA0ADAE}" sibTransId="{04B534B0-CA87-446C-8CC5-23F1701A7177}"/>
    <dgm:cxn modelId="{521B0E2C-2615-402B-BD21-CE03B6D944B1}" type="presOf" srcId="{7DBC3619-F013-4FF6-BED6-4838DF336C53}" destId="{CD55CE1C-D500-4DA2-854E-D2E0958E097F}" srcOrd="0" destOrd="0" presId="urn:microsoft.com/office/officeart/2008/layout/NameandTitleOrganizationalChart"/>
    <dgm:cxn modelId="{71E755C1-21DF-45F5-B681-9B59F78D01C5}" type="presOf" srcId="{837451F4-9F91-40E1-9D3C-30988367E406}" destId="{3204DC0C-0091-45E3-9021-B873379E1CB2}" srcOrd="0" destOrd="0" presId="urn:microsoft.com/office/officeart/2008/layout/NameandTitleOrganizationalChart"/>
    <dgm:cxn modelId="{21A70C8E-56A9-476A-97AA-FF28C80F5D91}" type="presOf" srcId="{837451F4-9F91-40E1-9D3C-30988367E406}" destId="{BA7DE2F0-7FA6-4DAB-90C7-FCE10FCEB3C3}" srcOrd="1" destOrd="0" presId="urn:microsoft.com/office/officeart/2008/layout/NameandTitleOrganizationalChart"/>
    <dgm:cxn modelId="{D6623825-6B89-47B4-A670-D4769C619AF7}" type="presOf" srcId="{E12D354C-3628-42E7-AEA8-2FE19B5C8445}" destId="{79E50FB4-A1BC-4000-8B49-41477554F90F}" srcOrd="0" destOrd="0" presId="urn:microsoft.com/office/officeart/2008/layout/NameandTitleOrganizationalChart"/>
    <dgm:cxn modelId="{AA53AB23-6F70-432C-9201-42C33DF7B1B3}" type="presOf" srcId="{5358273C-FD3D-40B2-A459-8C72153D770A}" destId="{8C145D4A-1191-4685-BDAC-6337B425D215}" srcOrd="0" destOrd="0" presId="urn:microsoft.com/office/officeart/2008/layout/NameandTitleOrganizationalChart"/>
    <dgm:cxn modelId="{B57F9A44-D80C-4D84-BC5F-FCA674AA5602}" type="presOf" srcId="{DD04475D-D8A5-4834-8C1A-D5A1A13BD7E0}" destId="{A458B40C-01C1-4911-8840-10ECCE56CDCA}" srcOrd="1" destOrd="0" presId="urn:microsoft.com/office/officeart/2008/layout/NameandTitleOrganizationalChart"/>
    <dgm:cxn modelId="{DA2E157B-392F-4B4D-B8D3-699EE6EC2082}" type="presOf" srcId="{BFC6F95E-95F2-4C1D-BCD1-F348F0704353}" destId="{99139A54-6E41-47EE-A9EC-39D406FCB06F}" srcOrd="0" destOrd="0" presId="urn:microsoft.com/office/officeart/2008/layout/NameandTitleOrganizationalChart"/>
    <dgm:cxn modelId="{A90B5E96-0907-4E74-9C24-E0B8358A4A40}" type="presOf" srcId="{1815D970-37ED-4D59-80F5-CA3B45D1432E}" destId="{61167642-8151-4B97-9610-60D108942329}" srcOrd="0" destOrd="0" presId="urn:microsoft.com/office/officeart/2008/layout/NameandTitleOrganizationalChart"/>
    <dgm:cxn modelId="{AB8F867C-DED9-4B41-AEE0-DCC3BEDB0975}" type="presOf" srcId="{04B534B0-CA87-446C-8CC5-23F1701A7177}" destId="{572874DD-7538-48D1-8387-39B26E80AEDF}" srcOrd="0" destOrd="0" presId="urn:microsoft.com/office/officeart/2008/layout/NameandTitleOrganizationalChart"/>
    <dgm:cxn modelId="{D8B32BBB-653C-4ECF-B490-0B84E398986B}" type="presOf" srcId="{E12D354C-3628-42E7-AEA8-2FE19B5C8445}" destId="{5B0BB86C-A833-4D1C-945C-2A992D67102B}" srcOrd="1" destOrd="0" presId="urn:microsoft.com/office/officeart/2008/layout/NameandTitleOrganizationalChart"/>
    <dgm:cxn modelId="{11E4401F-A188-40D4-B1A4-C59C7AA1E8CD}" type="presOf" srcId="{C495A2DB-9EED-4646-B829-789F6BA0ADAE}" destId="{988C3AB0-8847-4DD1-90DC-A16327F7AE9C}" srcOrd="0" destOrd="0" presId="urn:microsoft.com/office/officeart/2008/layout/NameandTitleOrganizationalChart"/>
    <dgm:cxn modelId="{F48DADBE-EEB7-43EB-8AC4-1354804B3FD1}" type="presOf" srcId="{2B51EAE1-3839-43CF-936E-AB4D64E1D772}" destId="{61584D5F-ECA8-4523-9107-4F858320A353}" srcOrd="0" destOrd="0" presId="urn:microsoft.com/office/officeart/2008/layout/NameandTitleOrganizationalChart"/>
    <dgm:cxn modelId="{1F4B0D1A-0C01-4B33-920E-0EDDBA7A6791}" type="presOf" srcId="{7DBC3619-F013-4FF6-BED6-4838DF336C53}" destId="{22817057-4394-46EF-B944-F08A06328AEC}" srcOrd="1" destOrd="0" presId="urn:microsoft.com/office/officeart/2008/layout/NameandTitleOrganizationalChart"/>
    <dgm:cxn modelId="{BDDEFA71-DC2B-4CD7-9C90-122358A547F5}" srcId="{BFC6F95E-95F2-4C1D-BCD1-F348F0704353}" destId="{E12D354C-3628-42E7-AEA8-2FE19B5C8445}" srcOrd="0" destOrd="0" parTransId="{AFAA3907-5E0D-4C15-8895-C5C66B957C87}" sibTransId="{359110CA-23DC-4382-BCB4-182480DF01B5}"/>
    <dgm:cxn modelId="{5DF14E1C-4EC9-4E5C-B8C3-C1AF25BEDD7E}" type="presOf" srcId="{070DE019-F16A-4DE6-A291-B03A4B0DAE1F}" destId="{A3865466-5055-41F2-BBD6-412313E6CAE3}" srcOrd="0" destOrd="0" presId="urn:microsoft.com/office/officeart/2008/layout/NameandTitleOrganizationalChart"/>
    <dgm:cxn modelId="{909618A2-2107-4B13-AD76-198691D04F02}" type="presOf" srcId="{359110CA-23DC-4382-BCB4-182480DF01B5}" destId="{721EC7E0-79E5-47E6-81F1-7F8448663150}" srcOrd="0" destOrd="0" presId="urn:microsoft.com/office/officeart/2008/layout/NameandTitleOrganizationalChart"/>
    <dgm:cxn modelId="{D47FC58A-B34A-437D-9655-3C0258F3B586}" type="presOf" srcId="{DD04475D-D8A5-4834-8C1A-D5A1A13BD7E0}" destId="{39741711-5D98-4811-B5B0-60C0D2CCBB3B}" srcOrd="0" destOrd="0" presId="urn:microsoft.com/office/officeart/2008/layout/NameandTitleOrganizationalChart"/>
    <dgm:cxn modelId="{10BC3081-84B6-42A5-B45A-CB5FAB8150B8}" srcId="{E12D354C-3628-42E7-AEA8-2FE19B5C8445}" destId="{837451F4-9F91-40E1-9D3C-30988367E406}" srcOrd="1" destOrd="0" parTransId="{1815D970-37ED-4D59-80F5-CA3B45D1432E}" sibTransId="{5358273C-FD3D-40B2-A459-8C72153D770A}"/>
    <dgm:cxn modelId="{D5873A4D-5429-4957-88C4-44D7EE95FEBD}" srcId="{E12D354C-3628-42E7-AEA8-2FE19B5C8445}" destId="{DD04475D-D8A5-4834-8C1A-D5A1A13BD7E0}" srcOrd="0" destOrd="0" parTransId="{070DE019-F16A-4DE6-A291-B03A4B0DAE1F}" sibTransId="{2B51EAE1-3839-43CF-936E-AB4D64E1D772}"/>
    <dgm:cxn modelId="{2D2647B7-EDF0-4F8C-AEB2-00FF8D255B33}" type="presParOf" srcId="{99139A54-6E41-47EE-A9EC-39D406FCB06F}" destId="{9ED4794C-B076-47EA-AD8A-9ACF901407BF}" srcOrd="0" destOrd="0" presId="urn:microsoft.com/office/officeart/2008/layout/NameandTitleOrganizationalChart"/>
    <dgm:cxn modelId="{0515E4EA-F8F7-4970-A251-3D5635E5E5E7}" type="presParOf" srcId="{9ED4794C-B076-47EA-AD8A-9ACF901407BF}" destId="{3D1B021B-EFDD-4961-9B2F-9F72D6774D90}" srcOrd="0" destOrd="0" presId="urn:microsoft.com/office/officeart/2008/layout/NameandTitleOrganizationalChart"/>
    <dgm:cxn modelId="{E0B3E323-3BA9-4CFD-B2D2-86F748C431C9}" type="presParOf" srcId="{3D1B021B-EFDD-4961-9B2F-9F72D6774D90}" destId="{79E50FB4-A1BC-4000-8B49-41477554F90F}" srcOrd="0" destOrd="0" presId="urn:microsoft.com/office/officeart/2008/layout/NameandTitleOrganizationalChart"/>
    <dgm:cxn modelId="{8C9CDEFA-4FA5-4E9F-8AC7-651787C5A78E}" type="presParOf" srcId="{3D1B021B-EFDD-4961-9B2F-9F72D6774D90}" destId="{721EC7E0-79E5-47E6-81F1-7F8448663150}" srcOrd="1" destOrd="0" presId="urn:microsoft.com/office/officeart/2008/layout/NameandTitleOrganizationalChart"/>
    <dgm:cxn modelId="{1AFC2420-3165-4A70-A149-209798FEFA64}" type="presParOf" srcId="{3D1B021B-EFDD-4961-9B2F-9F72D6774D90}" destId="{5B0BB86C-A833-4D1C-945C-2A992D67102B}" srcOrd="2" destOrd="0" presId="urn:microsoft.com/office/officeart/2008/layout/NameandTitleOrganizationalChart"/>
    <dgm:cxn modelId="{6BB976EE-8F13-47B2-84CA-B31AA67B9023}" type="presParOf" srcId="{9ED4794C-B076-47EA-AD8A-9ACF901407BF}" destId="{EEC1412F-67B8-4F70-9C4C-3DA5D91D4679}" srcOrd="1" destOrd="0" presId="urn:microsoft.com/office/officeart/2008/layout/NameandTitleOrganizationalChart"/>
    <dgm:cxn modelId="{EFDB353B-0BF2-45EF-83B5-9FE6AC2A26E6}" type="presParOf" srcId="{EEC1412F-67B8-4F70-9C4C-3DA5D91D4679}" destId="{A3865466-5055-41F2-BBD6-412313E6CAE3}" srcOrd="0" destOrd="0" presId="urn:microsoft.com/office/officeart/2008/layout/NameandTitleOrganizationalChart"/>
    <dgm:cxn modelId="{45B06518-BF4C-43B7-A554-F3F175A477D7}" type="presParOf" srcId="{EEC1412F-67B8-4F70-9C4C-3DA5D91D4679}" destId="{D6366E11-F48D-4A98-82FA-A1DE5C7FB822}" srcOrd="1" destOrd="0" presId="urn:microsoft.com/office/officeart/2008/layout/NameandTitleOrganizationalChart"/>
    <dgm:cxn modelId="{6312EE92-F7B3-401A-85BC-897C080A2BAA}" type="presParOf" srcId="{D6366E11-F48D-4A98-82FA-A1DE5C7FB822}" destId="{B17EDB44-1F8A-4516-9BFA-73ABF856ABAD}" srcOrd="0" destOrd="0" presId="urn:microsoft.com/office/officeart/2008/layout/NameandTitleOrganizationalChart"/>
    <dgm:cxn modelId="{C07A6039-2D06-476E-9FC9-A518BACDEFE4}" type="presParOf" srcId="{B17EDB44-1F8A-4516-9BFA-73ABF856ABAD}" destId="{39741711-5D98-4811-B5B0-60C0D2CCBB3B}" srcOrd="0" destOrd="0" presId="urn:microsoft.com/office/officeart/2008/layout/NameandTitleOrganizationalChart"/>
    <dgm:cxn modelId="{6C9B8E9E-077A-4530-B91F-94B4F8E2EBA5}" type="presParOf" srcId="{B17EDB44-1F8A-4516-9BFA-73ABF856ABAD}" destId="{61584D5F-ECA8-4523-9107-4F858320A353}" srcOrd="1" destOrd="0" presId="urn:microsoft.com/office/officeart/2008/layout/NameandTitleOrganizationalChart"/>
    <dgm:cxn modelId="{CD3A6A01-0F47-434A-8A7C-B74EB4701915}" type="presParOf" srcId="{B17EDB44-1F8A-4516-9BFA-73ABF856ABAD}" destId="{A458B40C-01C1-4911-8840-10ECCE56CDCA}" srcOrd="2" destOrd="0" presId="urn:microsoft.com/office/officeart/2008/layout/NameandTitleOrganizationalChart"/>
    <dgm:cxn modelId="{80DDF5A4-6298-4CE1-8351-072BC6160D11}" type="presParOf" srcId="{D6366E11-F48D-4A98-82FA-A1DE5C7FB822}" destId="{F66FABB4-E163-4158-AC7C-7D6B3CCDA83F}" srcOrd="1" destOrd="0" presId="urn:microsoft.com/office/officeart/2008/layout/NameandTitleOrganizationalChart"/>
    <dgm:cxn modelId="{9592BDF0-3724-433E-B049-6CA41F29BAB1}" type="presParOf" srcId="{D6366E11-F48D-4A98-82FA-A1DE5C7FB822}" destId="{1478FD35-2AE1-480E-B30E-F820089B07E9}" srcOrd="2" destOrd="0" presId="urn:microsoft.com/office/officeart/2008/layout/NameandTitleOrganizationalChart"/>
    <dgm:cxn modelId="{9AABD5E2-648B-4721-9899-CB76FF5380F5}" type="presParOf" srcId="{EEC1412F-67B8-4F70-9C4C-3DA5D91D4679}" destId="{61167642-8151-4B97-9610-60D108942329}" srcOrd="2" destOrd="0" presId="urn:microsoft.com/office/officeart/2008/layout/NameandTitleOrganizationalChart"/>
    <dgm:cxn modelId="{AEC95CE5-0032-4782-B980-5D911BACE849}" type="presParOf" srcId="{EEC1412F-67B8-4F70-9C4C-3DA5D91D4679}" destId="{785BA3A7-AA1F-4859-8219-A628D6755E7A}" srcOrd="3" destOrd="0" presId="urn:microsoft.com/office/officeart/2008/layout/NameandTitleOrganizationalChart"/>
    <dgm:cxn modelId="{3BBFEACD-E985-4A03-9B4D-676243C5B79E}" type="presParOf" srcId="{785BA3A7-AA1F-4859-8219-A628D6755E7A}" destId="{C45AE26B-3874-4C8C-BE74-5314BDBB25F7}" srcOrd="0" destOrd="0" presId="urn:microsoft.com/office/officeart/2008/layout/NameandTitleOrganizationalChart"/>
    <dgm:cxn modelId="{55BEA541-8A7E-4453-A424-FF0EA58C6352}" type="presParOf" srcId="{C45AE26B-3874-4C8C-BE74-5314BDBB25F7}" destId="{3204DC0C-0091-45E3-9021-B873379E1CB2}" srcOrd="0" destOrd="0" presId="urn:microsoft.com/office/officeart/2008/layout/NameandTitleOrganizationalChart"/>
    <dgm:cxn modelId="{6AEBAACB-1FF9-4AEF-91B6-EE7A5A001233}" type="presParOf" srcId="{C45AE26B-3874-4C8C-BE74-5314BDBB25F7}" destId="{8C145D4A-1191-4685-BDAC-6337B425D215}" srcOrd="1" destOrd="0" presId="urn:microsoft.com/office/officeart/2008/layout/NameandTitleOrganizationalChart"/>
    <dgm:cxn modelId="{864B7591-1FCD-47E2-96A8-414D13B2FDB1}" type="presParOf" srcId="{C45AE26B-3874-4C8C-BE74-5314BDBB25F7}" destId="{BA7DE2F0-7FA6-4DAB-90C7-FCE10FCEB3C3}" srcOrd="2" destOrd="0" presId="urn:microsoft.com/office/officeart/2008/layout/NameandTitleOrganizationalChart"/>
    <dgm:cxn modelId="{4F3A20EA-8B19-4141-A1BE-A378760BC7ED}" type="presParOf" srcId="{785BA3A7-AA1F-4859-8219-A628D6755E7A}" destId="{BCCBD94A-7D85-4174-B48F-A42896EFCC3A}" srcOrd="1" destOrd="0" presId="urn:microsoft.com/office/officeart/2008/layout/NameandTitleOrganizationalChart"/>
    <dgm:cxn modelId="{8CEDA906-910C-40AF-8174-3DB2F4E4F6CC}" type="presParOf" srcId="{785BA3A7-AA1F-4859-8219-A628D6755E7A}" destId="{ADAEB4EC-D443-426F-AE53-6B168AC82BDB}" srcOrd="2" destOrd="0" presId="urn:microsoft.com/office/officeart/2008/layout/NameandTitleOrganizationalChart"/>
    <dgm:cxn modelId="{B065E80E-EBD3-472B-B7CC-13DA645123C4}" type="presParOf" srcId="{EEC1412F-67B8-4F70-9C4C-3DA5D91D4679}" destId="{988C3AB0-8847-4DD1-90DC-A16327F7AE9C}" srcOrd="4" destOrd="0" presId="urn:microsoft.com/office/officeart/2008/layout/NameandTitleOrganizationalChart"/>
    <dgm:cxn modelId="{2104E81C-48ED-4750-891B-D753A64C33FB}" type="presParOf" srcId="{EEC1412F-67B8-4F70-9C4C-3DA5D91D4679}" destId="{1660FE6F-76CE-408D-8144-287B40CA92C2}" srcOrd="5" destOrd="0" presId="urn:microsoft.com/office/officeart/2008/layout/NameandTitleOrganizationalChart"/>
    <dgm:cxn modelId="{200711E4-3E32-4777-B453-F044FBB00827}" type="presParOf" srcId="{1660FE6F-76CE-408D-8144-287B40CA92C2}" destId="{AA666288-7E88-4AF3-AA3A-3C29E37A8C37}" srcOrd="0" destOrd="0" presId="urn:microsoft.com/office/officeart/2008/layout/NameandTitleOrganizationalChart"/>
    <dgm:cxn modelId="{5BE11690-06DB-4F7F-A44F-394820DCFDEA}" type="presParOf" srcId="{AA666288-7E88-4AF3-AA3A-3C29E37A8C37}" destId="{CD55CE1C-D500-4DA2-854E-D2E0958E097F}" srcOrd="0" destOrd="0" presId="urn:microsoft.com/office/officeart/2008/layout/NameandTitleOrganizationalChart"/>
    <dgm:cxn modelId="{BF4C4BB8-E1BD-42A8-B218-085D20275F3E}" type="presParOf" srcId="{AA666288-7E88-4AF3-AA3A-3C29E37A8C37}" destId="{572874DD-7538-48D1-8387-39B26E80AEDF}" srcOrd="1" destOrd="0" presId="urn:microsoft.com/office/officeart/2008/layout/NameandTitleOrganizationalChart"/>
    <dgm:cxn modelId="{D24B9312-3358-4ADF-B0B7-51CE252A22A3}" type="presParOf" srcId="{AA666288-7E88-4AF3-AA3A-3C29E37A8C37}" destId="{22817057-4394-46EF-B944-F08A06328AEC}" srcOrd="2" destOrd="0" presId="urn:microsoft.com/office/officeart/2008/layout/NameandTitleOrganizationalChart"/>
    <dgm:cxn modelId="{2919EDF0-F7E6-47FE-BB63-EB8347789602}" type="presParOf" srcId="{1660FE6F-76CE-408D-8144-287B40CA92C2}" destId="{C507AD19-CB2A-43DD-91AF-E33D5DA5302E}" srcOrd="1" destOrd="0" presId="urn:microsoft.com/office/officeart/2008/layout/NameandTitleOrganizationalChart"/>
    <dgm:cxn modelId="{4C2485E9-4E63-4ABA-8B02-0B34B161891E}" type="presParOf" srcId="{1660FE6F-76CE-408D-8144-287B40CA92C2}" destId="{7FAEB6ED-C79C-4901-9280-56065AB13B17}" srcOrd="2" destOrd="0" presId="urn:microsoft.com/office/officeart/2008/layout/NameandTitleOrganizationalChart"/>
    <dgm:cxn modelId="{672AF925-2A1E-44B5-99FE-9B3F84E18526}" type="presParOf" srcId="{9ED4794C-B076-47EA-AD8A-9ACF901407BF}" destId="{50D17405-0683-45F3-8163-13CA53290FF1}"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C6F95E-95F2-4C1D-BCD1-F348F0704353}"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sv-SE"/>
        </a:p>
      </dgm:t>
    </dgm:pt>
    <dgm:pt modelId="{E12D354C-3628-42E7-AEA8-2FE19B5C8445}">
      <dgm:prSet phldrT="[Text]">
        <dgm:style>
          <a:lnRef idx="3">
            <a:schemeClr val="lt1"/>
          </a:lnRef>
          <a:fillRef idx="1">
            <a:schemeClr val="dk1"/>
          </a:fillRef>
          <a:effectRef idx="1">
            <a:schemeClr val="dk1"/>
          </a:effectRef>
          <a:fontRef idx="minor">
            <a:schemeClr val="lt1"/>
          </a:fontRef>
        </dgm:style>
      </dgm:prSet>
      <dgm:spPr/>
      <dgm:t>
        <a:bodyPr/>
        <a:lstStyle/>
        <a:p>
          <a:r>
            <a:rPr lang="sv-SE" dirty="0" smtClean="0"/>
            <a:t>Styrgrupp</a:t>
          </a:r>
          <a:endParaRPr lang="sv-SE" dirty="0"/>
        </a:p>
      </dgm:t>
    </dgm:pt>
    <dgm:pt modelId="{AFAA3907-5E0D-4C15-8895-C5C66B957C87}" type="parTrans" cxnId="{BDDEFA71-DC2B-4CD7-9C90-122358A547F5}">
      <dgm:prSet/>
      <dgm:spPr/>
      <dgm:t>
        <a:bodyPr/>
        <a:lstStyle/>
        <a:p>
          <a:endParaRPr lang="sv-SE"/>
        </a:p>
      </dgm:t>
    </dgm:pt>
    <dgm:pt modelId="{359110CA-23DC-4382-BCB4-182480DF01B5}" type="sibTrans" cxnId="{BDDEFA71-DC2B-4CD7-9C90-122358A547F5}">
      <dgm:prSet custT="1"/>
      <dgm:spPr/>
      <dgm:t>
        <a:bodyPr/>
        <a:lstStyle/>
        <a:p>
          <a:pPr algn="l"/>
          <a:r>
            <a:rPr lang="sv-SE" sz="1000" dirty="0" smtClean="0">
              <a:solidFill>
                <a:schemeClr val="bg1"/>
              </a:solidFill>
            </a:rPr>
            <a:t>Ca 10-15 deltagare. Interna och externa aktörer</a:t>
          </a:r>
          <a:endParaRPr lang="sv-SE" sz="1000" dirty="0">
            <a:solidFill>
              <a:schemeClr val="bg1"/>
            </a:solidFill>
          </a:endParaRPr>
        </a:p>
      </dgm:t>
    </dgm:pt>
    <dgm:pt modelId="{DD04475D-D8A5-4834-8C1A-D5A1A13BD7E0}">
      <dgm:prSet phldrT="[Text]">
        <dgm:style>
          <a:lnRef idx="1">
            <a:schemeClr val="accent4"/>
          </a:lnRef>
          <a:fillRef idx="2">
            <a:schemeClr val="accent4"/>
          </a:fillRef>
          <a:effectRef idx="1">
            <a:schemeClr val="accent4"/>
          </a:effectRef>
          <a:fontRef idx="minor">
            <a:schemeClr val="dk1"/>
          </a:fontRef>
        </dgm:style>
      </dgm:prSet>
      <dgm:spPr/>
      <dgm:t>
        <a:bodyPr/>
        <a:lstStyle/>
        <a:p>
          <a:r>
            <a:rPr lang="sv-SE" dirty="0" smtClean="0"/>
            <a:t>Tema 1</a:t>
          </a:r>
          <a:endParaRPr lang="sv-SE" dirty="0"/>
        </a:p>
      </dgm:t>
    </dgm:pt>
    <dgm:pt modelId="{070DE019-F16A-4DE6-A291-B03A4B0DAE1F}" type="parTrans" cxnId="{D5873A4D-5429-4957-88C4-44D7EE95FEBD}">
      <dgm:prSet/>
      <dgm:spPr/>
      <dgm:t>
        <a:bodyPr/>
        <a:lstStyle/>
        <a:p>
          <a:endParaRPr lang="sv-SE"/>
        </a:p>
      </dgm:t>
    </dgm:pt>
    <dgm:pt modelId="{2B51EAE1-3839-43CF-936E-AB4D64E1D772}" type="sibTrans" cxnId="{D5873A4D-5429-4957-88C4-44D7EE95FEBD}">
      <dgm:prSet/>
      <dgm:spPr/>
      <dgm:t>
        <a:bodyPr/>
        <a:lstStyle/>
        <a:p>
          <a:r>
            <a:rPr lang="sv-SE" dirty="0" smtClean="0">
              <a:solidFill>
                <a:schemeClr val="bg1"/>
              </a:solidFill>
            </a:rPr>
            <a:t>10-15 partner</a:t>
          </a:r>
          <a:endParaRPr lang="sv-SE" dirty="0">
            <a:solidFill>
              <a:schemeClr val="bg1"/>
            </a:solidFill>
          </a:endParaRPr>
        </a:p>
      </dgm:t>
    </dgm:pt>
    <dgm:pt modelId="{837451F4-9F91-40E1-9D3C-30988367E406}">
      <dgm:prSet phldrT="[Text]"/>
      <dgm:spPr/>
      <dgm:t>
        <a:bodyPr/>
        <a:lstStyle/>
        <a:p>
          <a:r>
            <a:rPr lang="sv-SE" dirty="0" smtClean="0"/>
            <a:t>Tema 2</a:t>
          </a:r>
          <a:endParaRPr lang="sv-SE" dirty="0"/>
        </a:p>
      </dgm:t>
    </dgm:pt>
    <dgm:pt modelId="{1815D970-37ED-4D59-80F5-CA3B45D1432E}" type="parTrans" cxnId="{10BC3081-84B6-42A5-B45A-CB5FAB8150B8}">
      <dgm:prSet/>
      <dgm:spPr/>
      <dgm:t>
        <a:bodyPr/>
        <a:lstStyle/>
        <a:p>
          <a:endParaRPr lang="sv-SE"/>
        </a:p>
      </dgm:t>
    </dgm:pt>
    <dgm:pt modelId="{5358273C-FD3D-40B2-A459-8C72153D770A}" type="sibTrans" cxnId="{10BC3081-84B6-42A5-B45A-CB5FAB8150B8}">
      <dgm:prSet/>
      <dgm:spPr/>
      <dgm:t>
        <a:bodyPr/>
        <a:lstStyle/>
        <a:p>
          <a:r>
            <a:rPr lang="sv-SE" dirty="0" smtClean="0">
              <a:solidFill>
                <a:schemeClr val="bg1"/>
              </a:solidFill>
            </a:rPr>
            <a:t>10-15 partner</a:t>
          </a:r>
          <a:endParaRPr lang="sv-SE" dirty="0">
            <a:solidFill>
              <a:schemeClr val="bg1"/>
            </a:solidFill>
          </a:endParaRPr>
        </a:p>
      </dgm:t>
    </dgm:pt>
    <dgm:pt modelId="{7DBC3619-F013-4FF6-BED6-4838DF336C53}">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sv-SE" dirty="0" smtClean="0"/>
            <a:t>Tema 3</a:t>
          </a:r>
          <a:endParaRPr lang="sv-SE" dirty="0"/>
        </a:p>
      </dgm:t>
    </dgm:pt>
    <dgm:pt modelId="{C495A2DB-9EED-4646-B829-789F6BA0ADAE}" type="parTrans" cxnId="{2B62B43E-AF3A-4931-9378-088BE73236D4}">
      <dgm:prSet/>
      <dgm:spPr/>
      <dgm:t>
        <a:bodyPr/>
        <a:lstStyle/>
        <a:p>
          <a:endParaRPr lang="sv-SE"/>
        </a:p>
      </dgm:t>
    </dgm:pt>
    <dgm:pt modelId="{04B534B0-CA87-446C-8CC5-23F1701A7177}" type="sibTrans" cxnId="{2B62B43E-AF3A-4931-9378-088BE73236D4}">
      <dgm:prSet/>
      <dgm:spPr/>
      <dgm:t>
        <a:bodyPr/>
        <a:lstStyle/>
        <a:p>
          <a:r>
            <a:rPr lang="sv-SE" dirty="0" smtClean="0">
              <a:solidFill>
                <a:schemeClr val="bg1"/>
              </a:solidFill>
            </a:rPr>
            <a:t>10- 15 partner</a:t>
          </a:r>
          <a:endParaRPr lang="sv-SE" dirty="0">
            <a:solidFill>
              <a:schemeClr val="bg1"/>
            </a:solidFill>
          </a:endParaRPr>
        </a:p>
      </dgm:t>
    </dgm:pt>
    <dgm:pt modelId="{99139A54-6E41-47EE-A9EC-39D406FCB06F}" type="pres">
      <dgm:prSet presAssocID="{BFC6F95E-95F2-4C1D-BCD1-F348F0704353}" presName="hierChild1" presStyleCnt="0">
        <dgm:presLayoutVars>
          <dgm:orgChart val="1"/>
          <dgm:chPref val="1"/>
          <dgm:dir/>
          <dgm:animOne val="branch"/>
          <dgm:animLvl val="lvl"/>
          <dgm:resizeHandles/>
        </dgm:presLayoutVars>
      </dgm:prSet>
      <dgm:spPr/>
      <dgm:t>
        <a:bodyPr/>
        <a:lstStyle/>
        <a:p>
          <a:endParaRPr lang="sv-SE"/>
        </a:p>
      </dgm:t>
    </dgm:pt>
    <dgm:pt modelId="{9ED4794C-B076-47EA-AD8A-9ACF901407BF}" type="pres">
      <dgm:prSet presAssocID="{E12D354C-3628-42E7-AEA8-2FE19B5C8445}" presName="hierRoot1" presStyleCnt="0">
        <dgm:presLayoutVars>
          <dgm:hierBranch val="init"/>
        </dgm:presLayoutVars>
      </dgm:prSet>
      <dgm:spPr/>
    </dgm:pt>
    <dgm:pt modelId="{3D1B021B-EFDD-4961-9B2F-9F72D6774D90}" type="pres">
      <dgm:prSet presAssocID="{E12D354C-3628-42E7-AEA8-2FE19B5C8445}" presName="rootComposite1" presStyleCnt="0"/>
      <dgm:spPr/>
    </dgm:pt>
    <dgm:pt modelId="{79E50FB4-A1BC-4000-8B49-41477554F90F}" type="pres">
      <dgm:prSet presAssocID="{E12D354C-3628-42E7-AEA8-2FE19B5C8445}" presName="rootText1" presStyleLbl="node0" presStyleIdx="0" presStyleCnt="1" custScaleX="316969" custLinFactNeighborX="2004" custLinFactNeighborY="-69976">
        <dgm:presLayoutVars>
          <dgm:chMax/>
          <dgm:chPref val="3"/>
        </dgm:presLayoutVars>
      </dgm:prSet>
      <dgm:spPr/>
      <dgm:t>
        <a:bodyPr/>
        <a:lstStyle/>
        <a:p>
          <a:endParaRPr lang="sv-SE"/>
        </a:p>
      </dgm:t>
    </dgm:pt>
    <dgm:pt modelId="{721EC7E0-79E5-47E6-81F1-7F8448663150}" type="pres">
      <dgm:prSet presAssocID="{E12D354C-3628-42E7-AEA8-2FE19B5C8445}" presName="titleText1" presStyleLbl="fgAcc0" presStyleIdx="0" presStyleCnt="1" custScaleY="111296" custLinFactX="4633" custLinFactY="-100000" custLinFactNeighborX="100000" custLinFactNeighborY="-176317">
        <dgm:presLayoutVars>
          <dgm:chMax val="0"/>
          <dgm:chPref val="0"/>
        </dgm:presLayoutVars>
      </dgm:prSet>
      <dgm:spPr/>
      <dgm:t>
        <a:bodyPr/>
        <a:lstStyle/>
        <a:p>
          <a:endParaRPr lang="sv-SE"/>
        </a:p>
      </dgm:t>
    </dgm:pt>
    <dgm:pt modelId="{5B0BB86C-A833-4D1C-945C-2A992D67102B}" type="pres">
      <dgm:prSet presAssocID="{E12D354C-3628-42E7-AEA8-2FE19B5C8445}" presName="rootConnector1" presStyleLbl="node1" presStyleIdx="0" presStyleCnt="3"/>
      <dgm:spPr/>
      <dgm:t>
        <a:bodyPr/>
        <a:lstStyle/>
        <a:p>
          <a:endParaRPr lang="sv-SE"/>
        </a:p>
      </dgm:t>
    </dgm:pt>
    <dgm:pt modelId="{EEC1412F-67B8-4F70-9C4C-3DA5D91D4679}" type="pres">
      <dgm:prSet presAssocID="{E12D354C-3628-42E7-AEA8-2FE19B5C8445}" presName="hierChild2" presStyleCnt="0"/>
      <dgm:spPr/>
    </dgm:pt>
    <dgm:pt modelId="{A3865466-5055-41F2-BBD6-412313E6CAE3}" type="pres">
      <dgm:prSet presAssocID="{070DE019-F16A-4DE6-A291-B03A4B0DAE1F}" presName="Name37" presStyleLbl="parChTrans1D2" presStyleIdx="0" presStyleCnt="3"/>
      <dgm:spPr/>
      <dgm:t>
        <a:bodyPr/>
        <a:lstStyle/>
        <a:p>
          <a:endParaRPr lang="sv-SE"/>
        </a:p>
      </dgm:t>
    </dgm:pt>
    <dgm:pt modelId="{D6366E11-F48D-4A98-82FA-A1DE5C7FB822}" type="pres">
      <dgm:prSet presAssocID="{DD04475D-D8A5-4834-8C1A-D5A1A13BD7E0}" presName="hierRoot2" presStyleCnt="0">
        <dgm:presLayoutVars>
          <dgm:hierBranch val="init"/>
        </dgm:presLayoutVars>
      </dgm:prSet>
      <dgm:spPr/>
    </dgm:pt>
    <dgm:pt modelId="{B17EDB44-1F8A-4516-9BFA-73ABF856ABAD}" type="pres">
      <dgm:prSet presAssocID="{DD04475D-D8A5-4834-8C1A-D5A1A13BD7E0}" presName="rootComposite" presStyleCnt="0"/>
      <dgm:spPr/>
    </dgm:pt>
    <dgm:pt modelId="{39741711-5D98-4811-B5B0-60C0D2CCBB3B}" type="pres">
      <dgm:prSet presAssocID="{DD04475D-D8A5-4834-8C1A-D5A1A13BD7E0}" presName="rootText" presStyleLbl="node1" presStyleIdx="0" presStyleCnt="3">
        <dgm:presLayoutVars>
          <dgm:chMax/>
          <dgm:chPref val="3"/>
        </dgm:presLayoutVars>
      </dgm:prSet>
      <dgm:spPr/>
      <dgm:t>
        <a:bodyPr/>
        <a:lstStyle/>
        <a:p>
          <a:endParaRPr lang="sv-SE"/>
        </a:p>
      </dgm:t>
    </dgm:pt>
    <dgm:pt modelId="{61584D5F-ECA8-4523-9107-4F858320A353}" type="pres">
      <dgm:prSet presAssocID="{DD04475D-D8A5-4834-8C1A-D5A1A13BD7E0}" presName="titleText2" presStyleLbl="fgAcc1" presStyleIdx="0" presStyleCnt="3" custLinFactY="13471" custLinFactNeighborX="-16298" custLinFactNeighborY="100000">
        <dgm:presLayoutVars>
          <dgm:chMax val="0"/>
          <dgm:chPref val="0"/>
        </dgm:presLayoutVars>
      </dgm:prSet>
      <dgm:spPr/>
      <dgm:t>
        <a:bodyPr/>
        <a:lstStyle/>
        <a:p>
          <a:endParaRPr lang="sv-SE"/>
        </a:p>
      </dgm:t>
    </dgm:pt>
    <dgm:pt modelId="{A458B40C-01C1-4911-8840-10ECCE56CDCA}" type="pres">
      <dgm:prSet presAssocID="{DD04475D-D8A5-4834-8C1A-D5A1A13BD7E0}" presName="rootConnector" presStyleLbl="node2" presStyleIdx="0" presStyleCnt="0"/>
      <dgm:spPr/>
      <dgm:t>
        <a:bodyPr/>
        <a:lstStyle/>
        <a:p>
          <a:endParaRPr lang="sv-SE"/>
        </a:p>
      </dgm:t>
    </dgm:pt>
    <dgm:pt modelId="{F66FABB4-E163-4158-AC7C-7D6B3CCDA83F}" type="pres">
      <dgm:prSet presAssocID="{DD04475D-D8A5-4834-8C1A-D5A1A13BD7E0}" presName="hierChild4" presStyleCnt="0"/>
      <dgm:spPr/>
    </dgm:pt>
    <dgm:pt modelId="{1478FD35-2AE1-480E-B30E-F820089B07E9}" type="pres">
      <dgm:prSet presAssocID="{DD04475D-D8A5-4834-8C1A-D5A1A13BD7E0}" presName="hierChild5" presStyleCnt="0"/>
      <dgm:spPr/>
    </dgm:pt>
    <dgm:pt modelId="{61167642-8151-4B97-9610-60D108942329}" type="pres">
      <dgm:prSet presAssocID="{1815D970-37ED-4D59-80F5-CA3B45D1432E}" presName="Name37" presStyleLbl="parChTrans1D2" presStyleIdx="1" presStyleCnt="3"/>
      <dgm:spPr/>
      <dgm:t>
        <a:bodyPr/>
        <a:lstStyle/>
        <a:p>
          <a:endParaRPr lang="sv-SE"/>
        </a:p>
      </dgm:t>
    </dgm:pt>
    <dgm:pt modelId="{785BA3A7-AA1F-4859-8219-A628D6755E7A}" type="pres">
      <dgm:prSet presAssocID="{837451F4-9F91-40E1-9D3C-30988367E406}" presName="hierRoot2" presStyleCnt="0">
        <dgm:presLayoutVars>
          <dgm:hierBranch val="init"/>
        </dgm:presLayoutVars>
      </dgm:prSet>
      <dgm:spPr/>
    </dgm:pt>
    <dgm:pt modelId="{C45AE26B-3874-4C8C-BE74-5314BDBB25F7}" type="pres">
      <dgm:prSet presAssocID="{837451F4-9F91-40E1-9D3C-30988367E406}" presName="rootComposite" presStyleCnt="0"/>
      <dgm:spPr/>
    </dgm:pt>
    <dgm:pt modelId="{3204DC0C-0091-45E3-9021-B873379E1CB2}" type="pres">
      <dgm:prSet presAssocID="{837451F4-9F91-40E1-9D3C-30988367E406}" presName="rootText" presStyleLbl="node1" presStyleIdx="1" presStyleCnt="3">
        <dgm:presLayoutVars>
          <dgm:chMax/>
          <dgm:chPref val="3"/>
        </dgm:presLayoutVars>
      </dgm:prSet>
      <dgm:spPr/>
      <dgm:t>
        <a:bodyPr/>
        <a:lstStyle/>
        <a:p>
          <a:endParaRPr lang="sv-SE"/>
        </a:p>
      </dgm:t>
    </dgm:pt>
    <dgm:pt modelId="{8C145D4A-1191-4685-BDAC-6337B425D215}" type="pres">
      <dgm:prSet presAssocID="{837451F4-9F91-40E1-9D3C-30988367E406}" presName="titleText2" presStyleLbl="fgAcc1" presStyleIdx="1" presStyleCnt="3" custLinFactY="10647" custLinFactNeighborX="-18488" custLinFactNeighborY="100000">
        <dgm:presLayoutVars>
          <dgm:chMax val="0"/>
          <dgm:chPref val="0"/>
        </dgm:presLayoutVars>
      </dgm:prSet>
      <dgm:spPr/>
      <dgm:t>
        <a:bodyPr/>
        <a:lstStyle/>
        <a:p>
          <a:endParaRPr lang="sv-SE"/>
        </a:p>
      </dgm:t>
    </dgm:pt>
    <dgm:pt modelId="{BA7DE2F0-7FA6-4DAB-90C7-FCE10FCEB3C3}" type="pres">
      <dgm:prSet presAssocID="{837451F4-9F91-40E1-9D3C-30988367E406}" presName="rootConnector" presStyleLbl="node2" presStyleIdx="0" presStyleCnt="0"/>
      <dgm:spPr/>
      <dgm:t>
        <a:bodyPr/>
        <a:lstStyle/>
        <a:p>
          <a:endParaRPr lang="sv-SE"/>
        </a:p>
      </dgm:t>
    </dgm:pt>
    <dgm:pt modelId="{BCCBD94A-7D85-4174-B48F-A42896EFCC3A}" type="pres">
      <dgm:prSet presAssocID="{837451F4-9F91-40E1-9D3C-30988367E406}" presName="hierChild4" presStyleCnt="0"/>
      <dgm:spPr/>
    </dgm:pt>
    <dgm:pt modelId="{ADAEB4EC-D443-426F-AE53-6B168AC82BDB}" type="pres">
      <dgm:prSet presAssocID="{837451F4-9F91-40E1-9D3C-30988367E406}" presName="hierChild5" presStyleCnt="0"/>
      <dgm:spPr/>
    </dgm:pt>
    <dgm:pt modelId="{988C3AB0-8847-4DD1-90DC-A16327F7AE9C}" type="pres">
      <dgm:prSet presAssocID="{C495A2DB-9EED-4646-B829-789F6BA0ADAE}" presName="Name37" presStyleLbl="parChTrans1D2" presStyleIdx="2" presStyleCnt="3"/>
      <dgm:spPr/>
      <dgm:t>
        <a:bodyPr/>
        <a:lstStyle/>
        <a:p>
          <a:endParaRPr lang="sv-SE"/>
        </a:p>
      </dgm:t>
    </dgm:pt>
    <dgm:pt modelId="{1660FE6F-76CE-408D-8144-287B40CA92C2}" type="pres">
      <dgm:prSet presAssocID="{7DBC3619-F013-4FF6-BED6-4838DF336C53}" presName="hierRoot2" presStyleCnt="0">
        <dgm:presLayoutVars>
          <dgm:hierBranch val="init"/>
        </dgm:presLayoutVars>
      </dgm:prSet>
      <dgm:spPr/>
    </dgm:pt>
    <dgm:pt modelId="{AA666288-7E88-4AF3-AA3A-3C29E37A8C37}" type="pres">
      <dgm:prSet presAssocID="{7DBC3619-F013-4FF6-BED6-4838DF336C53}" presName="rootComposite" presStyleCnt="0"/>
      <dgm:spPr/>
    </dgm:pt>
    <dgm:pt modelId="{CD55CE1C-D500-4DA2-854E-D2E0958E097F}" type="pres">
      <dgm:prSet presAssocID="{7DBC3619-F013-4FF6-BED6-4838DF336C53}" presName="rootText" presStyleLbl="node1" presStyleIdx="2" presStyleCnt="3">
        <dgm:presLayoutVars>
          <dgm:chMax/>
          <dgm:chPref val="3"/>
        </dgm:presLayoutVars>
      </dgm:prSet>
      <dgm:spPr/>
      <dgm:t>
        <a:bodyPr/>
        <a:lstStyle/>
        <a:p>
          <a:endParaRPr lang="sv-SE"/>
        </a:p>
      </dgm:t>
    </dgm:pt>
    <dgm:pt modelId="{572874DD-7538-48D1-8387-39B26E80AEDF}" type="pres">
      <dgm:prSet presAssocID="{7DBC3619-F013-4FF6-BED6-4838DF336C53}" presName="titleText2" presStyleLbl="fgAcc1" presStyleIdx="2" presStyleCnt="3" custLinFactY="10647" custLinFactNeighborX="-20678" custLinFactNeighborY="100000">
        <dgm:presLayoutVars>
          <dgm:chMax val="0"/>
          <dgm:chPref val="0"/>
        </dgm:presLayoutVars>
      </dgm:prSet>
      <dgm:spPr/>
      <dgm:t>
        <a:bodyPr/>
        <a:lstStyle/>
        <a:p>
          <a:endParaRPr lang="sv-SE"/>
        </a:p>
      </dgm:t>
    </dgm:pt>
    <dgm:pt modelId="{22817057-4394-46EF-B944-F08A06328AEC}" type="pres">
      <dgm:prSet presAssocID="{7DBC3619-F013-4FF6-BED6-4838DF336C53}" presName="rootConnector" presStyleLbl="node2" presStyleIdx="0" presStyleCnt="0"/>
      <dgm:spPr/>
      <dgm:t>
        <a:bodyPr/>
        <a:lstStyle/>
        <a:p>
          <a:endParaRPr lang="sv-SE"/>
        </a:p>
      </dgm:t>
    </dgm:pt>
    <dgm:pt modelId="{C507AD19-CB2A-43DD-91AF-E33D5DA5302E}" type="pres">
      <dgm:prSet presAssocID="{7DBC3619-F013-4FF6-BED6-4838DF336C53}" presName="hierChild4" presStyleCnt="0"/>
      <dgm:spPr/>
    </dgm:pt>
    <dgm:pt modelId="{7FAEB6ED-C79C-4901-9280-56065AB13B17}" type="pres">
      <dgm:prSet presAssocID="{7DBC3619-F013-4FF6-BED6-4838DF336C53}" presName="hierChild5" presStyleCnt="0"/>
      <dgm:spPr/>
    </dgm:pt>
    <dgm:pt modelId="{50D17405-0683-45F3-8163-13CA53290FF1}" type="pres">
      <dgm:prSet presAssocID="{E12D354C-3628-42E7-AEA8-2FE19B5C8445}" presName="hierChild3" presStyleCnt="0"/>
      <dgm:spPr/>
    </dgm:pt>
  </dgm:ptLst>
  <dgm:cxnLst>
    <dgm:cxn modelId="{FEA62BF9-1715-43FF-8184-86230466B66E}" type="presOf" srcId="{7DBC3619-F013-4FF6-BED6-4838DF336C53}" destId="{CD55CE1C-D500-4DA2-854E-D2E0958E097F}" srcOrd="0" destOrd="0" presId="urn:microsoft.com/office/officeart/2008/layout/NameandTitleOrganizationalChart"/>
    <dgm:cxn modelId="{2B62B43E-AF3A-4931-9378-088BE73236D4}" srcId="{E12D354C-3628-42E7-AEA8-2FE19B5C8445}" destId="{7DBC3619-F013-4FF6-BED6-4838DF336C53}" srcOrd="2" destOrd="0" parTransId="{C495A2DB-9EED-4646-B829-789F6BA0ADAE}" sibTransId="{04B534B0-CA87-446C-8CC5-23F1701A7177}"/>
    <dgm:cxn modelId="{2C65A42F-9B64-49E8-B8AB-1EC5049E396F}" type="presOf" srcId="{070DE019-F16A-4DE6-A291-B03A4B0DAE1F}" destId="{A3865466-5055-41F2-BBD6-412313E6CAE3}" srcOrd="0" destOrd="0" presId="urn:microsoft.com/office/officeart/2008/layout/NameandTitleOrganizationalChart"/>
    <dgm:cxn modelId="{09D481CC-A960-45C2-9101-8D2C6E1EF6F5}" type="presOf" srcId="{C495A2DB-9EED-4646-B829-789F6BA0ADAE}" destId="{988C3AB0-8847-4DD1-90DC-A16327F7AE9C}" srcOrd="0" destOrd="0" presId="urn:microsoft.com/office/officeart/2008/layout/NameandTitleOrganizationalChart"/>
    <dgm:cxn modelId="{8F6898DE-54D2-43C9-A5FC-4CB6652BB3EE}" type="presOf" srcId="{5358273C-FD3D-40B2-A459-8C72153D770A}" destId="{8C145D4A-1191-4685-BDAC-6337B425D215}" srcOrd="0" destOrd="0" presId="urn:microsoft.com/office/officeart/2008/layout/NameandTitleOrganizationalChart"/>
    <dgm:cxn modelId="{27406E16-9B3A-4E41-AE6B-4C2C79E352D7}" type="presOf" srcId="{837451F4-9F91-40E1-9D3C-30988367E406}" destId="{3204DC0C-0091-45E3-9021-B873379E1CB2}" srcOrd="0" destOrd="0" presId="urn:microsoft.com/office/officeart/2008/layout/NameandTitleOrganizationalChart"/>
    <dgm:cxn modelId="{7EFB9608-8CF6-4FB7-898C-4676AC56189E}" type="presOf" srcId="{E12D354C-3628-42E7-AEA8-2FE19B5C8445}" destId="{79E50FB4-A1BC-4000-8B49-41477554F90F}" srcOrd="0" destOrd="0" presId="urn:microsoft.com/office/officeart/2008/layout/NameandTitleOrganizationalChart"/>
    <dgm:cxn modelId="{A8321405-59D0-4D0B-9050-4678CEC63BB8}" type="presOf" srcId="{2B51EAE1-3839-43CF-936E-AB4D64E1D772}" destId="{61584D5F-ECA8-4523-9107-4F858320A353}" srcOrd="0" destOrd="0" presId="urn:microsoft.com/office/officeart/2008/layout/NameandTitleOrganizationalChart"/>
    <dgm:cxn modelId="{EE7728D0-A157-4E9C-8487-9AB2EA605065}" type="presOf" srcId="{DD04475D-D8A5-4834-8C1A-D5A1A13BD7E0}" destId="{A458B40C-01C1-4911-8840-10ECCE56CDCA}" srcOrd="1" destOrd="0" presId="urn:microsoft.com/office/officeart/2008/layout/NameandTitleOrganizationalChart"/>
    <dgm:cxn modelId="{ED56C1F9-C083-4303-A04A-47B4351E4BBF}" type="presOf" srcId="{04B534B0-CA87-446C-8CC5-23F1701A7177}" destId="{572874DD-7538-48D1-8387-39B26E80AEDF}" srcOrd="0" destOrd="0" presId="urn:microsoft.com/office/officeart/2008/layout/NameandTitleOrganizationalChart"/>
    <dgm:cxn modelId="{DB3EE876-72E0-431B-9341-A7715FACD344}" type="presOf" srcId="{DD04475D-D8A5-4834-8C1A-D5A1A13BD7E0}" destId="{39741711-5D98-4811-B5B0-60C0D2CCBB3B}" srcOrd="0" destOrd="0" presId="urn:microsoft.com/office/officeart/2008/layout/NameandTitleOrganizationalChart"/>
    <dgm:cxn modelId="{536A329C-7D19-481D-AAA4-70AFBBD2B0E4}" type="presOf" srcId="{837451F4-9F91-40E1-9D3C-30988367E406}" destId="{BA7DE2F0-7FA6-4DAB-90C7-FCE10FCEB3C3}" srcOrd="1" destOrd="0" presId="urn:microsoft.com/office/officeart/2008/layout/NameandTitleOrganizationalChart"/>
    <dgm:cxn modelId="{BDDEFA71-DC2B-4CD7-9C90-122358A547F5}" srcId="{BFC6F95E-95F2-4C1D-BCD1-F348F0704353}" destId="{E12D354C-3628-42E7-AEA8-2FE19B5C8445}" srcOrd="0" destOrd="0" parTransId="{AFAA3907-5E0D-4C15-8895-C5C66B957C87}" sibTransId="{359110CA-23DC-4382-BCB4-182480DF01B5}"/>
    <dgm:cxn modelId="{C1B7EE5B-C175-49C3-8512-D57AC956C9F8}" type="presOf" srcId="{E12D354C-3628-42E7-AEA8-2FE19B5C8445}" destId="{5B0BB86C-A833-4D1C-945C-2A992D67102B}" srcOrd="1" destOrd="0" presId="urn:microsoft.com/office/officeart/2008/layout/NameandTitleOrganizationalChart"/>
    <dgm:cxn modelId="{10BC3081-84B6-42A5-B45A-CB5FAB8150B8}" srcId="{E12D354C-3628-42E7-AEA8-2FE19B5C8445}" destId="{837451F4-9F91-40E1-9D3C-30988367E406}" srcOrd="1" destOrd="0" parTransId="{1815D970-37ED-4D59-80F5-CA3B45D1432E}" sibTransId="{5358273C-FD3D-40B2-A459-8C72153D770A}"/>
    <dgm:cxn modelId="{D5873A4D-5429-4957-88C4-44D7EE95FEBD}" srcId="{E12D354C-3628-42E7-AEA8-2FE19B5C8445}" destId="{DD04475D-D8A5-4834-8C1A-D5A1A13BD7E0}" srcOrd="0" destOrd="0" parTransId="{070DE019-F16A-4DE6-A291-B03A4B0DAE1F}" sibTransId="{2B51EAE1-3839-43CF-936E-AB4D64E1D772}"/>
    <dgm:cxn modelId="{305947D1-4190-47F7-A7E6-DA429CB9E323}" type="presOf" srcId="{BFC6F95E-95F2-4C1D-BCD1-F348F0704353}" destId="{99139A54-6E41-47EE-A9EC-39D406FCB06F}" srcOrd="0" destOrd="0" presId="urn:microsoft.com/office/officeart/2008/layout/NameandTitleOrganizationalChart"/>
    <dgm:cxn modelId="{8E0CDB37-958F-46D0-8A22-A65C83BB7A8E}" type="presOf" srcId="{1815D970-37ED-4D59-80F5-CA3B45D1432E}" destId="{61167642-8151-4B97-9610-60D108942329}" srcOrd="0" destOrd="0" presId="urn:microsoft.com/office/officeart/2008/layout/NameandTitleOrganizationalChart"/>
    <dgm:cxn modelId="{ED03EA6B-C1B5-4B5A-B54A-B90721AC7847}" type="presOf" srcId="{7DBC3619-F013-4FF6-BED6-4838DF336C53}" destId="{22817057-4394-46EF-B944-F08A06328AEC}" srcOrd="1" destOrd="0" presId="urn:microsoft.com/office/officeart/2008/layout/NameandTitleOrganizationalChart"/>
    <dgm:cxn modelId="{1BE758CB-4807-4537-895F-BBDA07C17B3D}" type="presOf" srcId="{359110CA-23DC-4382-BCB4-182480DF01B5}" destId="{721EC7E0-79E5-47E6-81F1-7F8448663150}" srcOrd="0" destOrd="0" presId="urn:microsoft.com/office/officeart/2008/layout/NameandTitleOrganizationalChart"/>
    <dgm:cxn modelId="{78AA3BEC-1C11-4182-B14E-12DB8754DC4F}" type="presParOf" srcId="{99139A54-6E41-47EE-A9EC-39D406FCB06F}" destId="{9ED4794C-B076-47EA-AD8A-9ACF901407BF}" srcOrd="0" destOrd="0" presId="urn:microsoft.com/office/officeart/2008/layout/NameandTitleOrganizationalChart"/>
    <dgm:cxn modelId="{373F0E7C-6176-4C82-B104-FD271EA14439}" type="presParOf" srcId="{9ED4794C-B076-47EA-AD8A-9ACF901407BF}" destId="{3D1B021B-EFDD-4961-9B2F-9F72D6774D90}" srcOrd="0" destOrd="0" presId="urn:microsoft.com/office/officeart/2008/layout/NameandTitleOrganizationalChart"/>
    <dgm:cxn modelId="{776481D9-81BB-449E-B803-6CEF59E8C445}" type="presParOf" srcId="{3D1B021B-EFDD-4961-9B2F-9F72D6774D90}" destId="{79E50FB4-A1BC-4000-8B49-41477554F90F}" srcOrd="0" destOrd="0" presId="urn:microsoft.com/office/officeart/2008/layout/NameandTitleOrganizationalChart"/>
    <dgm:cxn modelId="{8684F8BB-4FCF-4135-B38B-AB1EC9AAB2EB}" type="presParOf" srcId="{3D1B021B-EFDD-4961-9B2F-9F72D6774D90}" destId="{721EC7E0-79E5-47E6-81F1-7F8448663150}" srcOrd="1" destOrd="0" presId="urn:microsoft.com/office/officeart/2008/layout/NameandTitleOrganizationalChart"/>
    <dgm:cxn modelId="{56B5280A-19A4-47AC-95D6-279471A58854}" type="presParOf" srcId="{3D1B021B-EFDD-4961-9B2F-9F72D6774D90}" destId="{5B0BB86C-A833-4D1C-945C-2A992D67102B}" srcOrd="2" destOrd="0" presId="urn:microsoft.com/office/officeart/2008/layout/NameandTitleOrganizationalChart"/>
    <dgm:cxn modelId="{2786CB24-384F-4454-B125-61FCF213EF31}" type="presParOf" srcId="{9ED4794C-B076-47EA-AD8A-9ACF901407BF}" destId="{EEC1412F-67B8-4F70-9C4C-3DA5D91D4679}" srcOrd="1" destOrd="0" presId="urn:microsoft.com/office/officeart/2008/layout/NameandTitleOrganizationalChart"/>
    <dgm:cxn modelId="{93AD5D2D-FA33-4F5F-8DC0-82F1A5631E54}" type="presParOf" srcId="{EEC1412F-67B8-4F70-9C4C-3DA5D91D4679}" destId="{A3865466-5055-41F2-BBD6-412313E6CAE3}" srcOrd="0" destOrd="0" presId="urn:microsoft.com/office/officeart/2008/layout/NameandTitleOrganizationalChart"/>
    <dgm:cxn modelId="{7F1EE99F-EF0E-44A6-AA80-820DDA9E1C97}" type="presParOf" srcId="{EEC1412F-67B8-4F70-9C4C-3DA5D91D4679}" destId="{D6366E11-F48D-4A98-82FA-A1DE5C7FB822}" srcOrd="1" destOrd="0" presId="urn:microsoft.com/office/officeart/2008/layout/NameandTitleOrganizationalChart"/>
    <dgm:cxn modelId="{4B446609-5866-48EB-826C-187810183095}" type="presParOf" srcId="{D6366E11-F48D-4A98-82FA-A1DE5C7FB822}" destId="{B17EDB44-1F8A-4516-9BFA-73ABF856ABAD}" srcOrd="0" destOrd="0" presId="urn:microsoft.com/office/officeart/2008/layout/NameandTitleOrganizationalChart"/>
    <dgm:cxn modelId="{B735902C-0CB6-4263-876E-7A035D328876}" type="presParOf" srcId="{B17EDB44-1F8A-4516-9BFA-73ABF856ABAD}" destId="{39741711-5D98-4811-B5B0-60C0D2CCBB3B}" srcOrd="0" destOrd="0" presId="urn:microsoft.com/office/officeart/2008/layout/NameandTitleOrganizationalChart"/>
    <dgm:cxn modelId="{17345C9C-30D6-43A4-A11D-DE399CD2CD41}" type="presParOf" srcId="{B17EDB44-1F8A-4516-9BFA-73ABF856ABAD}" destId="{61584D5F-ECA8-4523-9107-4F858320A353}" srcOrd="1" destOrd="0" presId="urn:microsoft.com/office/officeart/2008/layout/NameandTitleOrganizationalChart"/>
    <dgm:cxn modelId="{EBE84141-34A3-4C39-8A04-BBE4DE31FA9E}" type="presParOf" srcId="{B17EDB44-1F8A-4516-9BFA-73ABF856ABAD}" destId="{A458B40C-01C1-4911-8840-10ECCE56CDCA}" srcOrd="2" destOrd="0" presId="urn:microsoft.com/office/officeart/2008/layout/NameandTitleOrganizationalChart"/>
    <dgm:cxn modelId="{3EF5D2B4-03BE-44F4-8F21-F417868455D6}" type="presParOf" srcId="{D6366E11-F48D-4A98-82FA-A1DE5C7FB822}" destId="{F66FABB4-E163-4158-AC7C-7D6B3CCDA83F}" srcOrd="1" destOrd="0" presId="urn:microsoft.com/office/officeart/2008/layout/NameandTitleOrganizationalChart"/>
    <dgm:cxn modelId="{1EFFD922-F89F-4EBC-AFE5-C73C60BA62A9}" type="presParOf" srcId="{D6366E11-F48D-4A98-82FA-A1DE5C7FB822}" destId="{1478FD35-2AE1-480E-B30E-F820089B07E9}" srcOrd="2" destOrd="0" presId="urn:microsoft.com/office/officeart/2008/layout/NameandTitleOrganizationalChart"/>
    <dgm:cxn modelId="{4881B84B-FFA0-4DBB-B64E-CC16145005E8}" type="presParOf" srcId="{EEC1412F-67B8-4F70-9C4C-3DA5D91D4679}" destId="{61167642-8151-4B97-9610-60D108942329}" srcOrd="2" destOrd="0" presId="urn:microsoft.com/office/officeart/2008/layout/NameandTitleOrganizationalChart"/>
    <dgm:cxn modelId="{3D720C4A-E3EA-41A1-BCC9-65A462BE501F}" type="presParOf" srcId="{EEC1412F-67B8-4F70-9C4C-3DA5D91D4679}" destId="{785BA3A7-AA1F-4859-8219-A628D6755E7A}" srcOrd="3" destOrd="0" presId="urn:microsoft.com/office/officeart/2008/layout/NameandTitleOrganizationalChart"/>
    <dgm:cxn modelId="{62F55540-90D4-49DC-AD80-A08E8F9A8E28}" type="presParOf" srcId="{785BA3A7-AA1F-4859-8219-A628D6755E7A}" destId="{C45AE26B-3874-4C8C-BE74-5314BDBB25F7}" srcOrd="0" destOrd="0" presId="urn:microsoft.com/office/officeart/2008/layout/NameandTitleOrganizationalChart"/>
    <dgm:cxn modelId="{0964B49A-BB60-459B-8EEF-A12C3B7EAD1C}" type="presParOf" srcId="{C45AE26B-3874-4C8C-BE74-5314BDBB25F7}" destId="{3204DC0C-0091-45E3-9021-B873379E1CB2}" srcOrd="0" destOrd="0" presId="urn:microsoft.com/office/officeart/2008/layout/NameandTitleOrganizationalChart"/>
    <dgm:cxn modelId="{DB0DE703-0165-4060-9FAB-016A6E5B6DF2}" type="presParOf" srcId="{C45AE26B-3874-4C8C-BE74-5314BDBB25F7}" destId="{8C145D4A-1191-4685-BDAC-6337B425D215}" srcOrd="1" destOrd="0" presId="urn:microsoft.com/office/officeart/2008/layout/NameandTitleOrganizationalChart"/>
    <dgm:cxn modelId="{0650AC4F-525A-45C3-A66F-326D67C9D1E6}" type="presParOf" srcId="{C45AE26B-3874-4C8C-BE74-5314BDBB25F7}" destId="{BA7DE2F0-7FA6-4DAB-90C7-FCE10FCEB3C3}" srcOrd="2" destOrd="0" presId="urn:microsoft.com/office/officeart/2008/layout/NameandTitleOrganizationalChart"/>
    <dgm:cxn modelId="{06BA5E82-B624-43F8-ABFD-F3582FA942B1}" type="presParOf" srcId="{785BA3A7-AA1F-4859-8219-A628D6755E7A}" destId="{BCCBD94A-7D85-4174-B48F-A42896EFCC3A}" srcOrd="1" destOrd="0" presId="urn:microsoft.com/office/officeart/2008/layout/NameandTitleOrganizationalChart"/>
    <dgm:cxn modelId="{E9A3E273-D450-40E2-89F1-5819CA6D1091}" type="presParOf" srcId="{785BA3A7-AA1F-4859-8219-A628D6755E7A}" destId="{ADAEB4EC-D443-426F-AE53-6B168AC82BDB}" srcOrd="2" destOrd="0" presId="urn:microsoft.com/office/officeart/2008/layout/NameandTitleOrganizationalChart"/>
    <dgm:cxn modelId="{0348CF51-9EA8-46C4-98B9-CE1833D5E410}" type="presParOf" srcId="{EEC1412F-67B8-4F70-9C4C-3DA5D91D4679}" destId="{988C3AB0-8847-4DD1-90DC-A16327F7AE9C}" srcOrd="4" destOrd="0" presId="urn:microsoft.com/office/officeart/2008/layout/NameandTitleOrganizationalChart"/>
    <dgm:cxn modelId="{5D220D28-DE35-4D9B-899B-B7DA898E7A31}" type="presParOf" srcId="{EEC1412F-67B8-4F70-9C4C-3DA5D91D4679}" destId="{1660FE6F-76CE-408D-8144-287B40CA92C2}" srcOrd="5" destOrd="0" presId="urn:microsoft.com/office/officeart/2008/layout/NameandTitleOrganizationalChart"/>
    <dgm:cxn modelId="{D4F14941-30E5-45D0-91DB-E39F4DEAB29D}" type="presParOf" srcId="{1660FE6F-76CE-408D-8144-287B40CA92C2}" destId="{AA666288-7E88-4AF3-AA3A-3C29E37A8C37}" srcOrd="0" destOrd="0" presId="urn:microsoft.com/office/officeart/2008/layout/NameandTitleOrganizationalChart"/>
    <dgm:cxn modelId="{11C04572-E381-4215-B8FD-BCC65BAA3100}" type="presParOf" srcId="{AA666288-7E88-4AF3-AA3A-3C29E37A8C37}" destId="{CD55CE1C-D500-4DA2-854E-D2E0958E097F}" srcOrd="0" destOrd="0" presId="urn:microsoft.com/office/officeart/2008/layout/NameandTitleOrganizationalChart"/>
    <dgm:cxn modelId="{AB5816C6-5ABE-4FED-A057-DA4FE013E8A4}" type="presParOf" srcId="{AA666288-7E88-4AF3-AA3A-3C29E37A8C37}" destId="{572874DD-7538-48D1-8387-39B26E80AEDF}" srcOrd="1" destOrd="0" presId="urn:microsoft.com/office/officeart/2008/layout/NameandTitleOrganizationalChart"/>
    <dgm:cxn modelId="{2DB315B1-4E20-4383-AC27-E8DE2122782F}" type="presParOf" srcId="{AA666288-7E88-4AF3-AA3A-3C29E37A8C37}" destId="{22817057-4394-46EF-B944-F08A06328AEC}" srcOrd="2" destOrd="0" presId="urn:microsoft.com/office/officeart/2008/layout/NameandTitleOrganizationalChart"/>
    <dgm:cxn modelId="{CC3B83EC-2627-4ACC-BD3A-885A8EAA24AF}" type="presParOf" srcId="{1660FE6F-76CE-408D-8144-287B40CA92C2}" destId="{C507AD19-CB2A-43DD-91AF-E33D5DA5302E}" srcOrd="1" destOrd="0" presId="urn:microsoft.com/office/officeart/2008/layout/NameandTitleOrganizationalChart"/>
    <dgm:cxn modelId="{B31F3C9D-A3C5-4110-A724-FE7027A40724}" type="presParOf" srcId="{1660FE6F-76CE-408D-8144-287B40CA92C2}" destId="{7FAEB6ED-C79C-4901-9280-56065AB13B17}" srcOrd="2" destOrd="0" presId="urn:microsoft.com/office/officeart/2008/layout/NameandTitleOrganizationalChart"/>
    <dgm:cxn modelId="{5E8D927D-BF51-4BD3-9423-BE35115EA0BF}" type="presParOf" srcId="{9ED4794C-B076-47EA-AD8A-9ACF901407BF}" destId="{50D17405-0683-45F3-8163-13CA53290FF1}"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C6F95E-95F2-4C1D-BCD1-F348F0704353}" type="doc">
      <dgm:prSet loTypeId="urn:microsoft.com/office/officeart/2008/layout/NameandTitleOrganizationalChart" loCatId="hierarchy" qsTypeId="urn:microsoft.com/office/officeart/2005/8/quickstyle/simple1" qsCatId="simple" csTypeId="urn:microsoft.com/office/officeart/2005/8/colors/accent1_2" csCatId="accent1" phldr="1"/>
      <dgm:spPr/>
      <dgm:t>
        <a:bodyPr/>
        <a:lstStyle/>
        <a:p>
          <a:endParaRPr lang="sv-SE"/>
        </a:p>
      </dgm:t>
    </dgm:pt>
    <dgm:pt modelId="{E12D354C-3628-42E7-AEA8-2FE19B5C8445}">
      <dgm:prSet phldrT="[Text]">
        <dgm:style>
          <a:lnRef idx="3">
            <a:schemeClr val="lt1"/>
          </a:lnRef>
          <a:fillRef idx="1">
            <a:schemeClr val="dk1"/>
          </a:fillRef>
          <a:effectRef idx="1">
            <a:schemeClr val="dk1"/>
          </a:effectRef>
          <a:fontRef idx="minor">
            <a:schemeClr val="lt1"/>
          </a:fontRef>
        </dgm:style>
      </dgm:prSet>
      <dgm:spPr/>
      <dgm:t>
        <a:bodyPr/>
        <a:lstStyle/>
        <a:p>
          <a:r>
            <a:rPr lang="sv-SE" dirty="0" smtClean="0"/>
            <a:t>Styrgrupp</a:t>
          </a:r>
          <a:endParaRPr lang="sv-SE" dirty="0"/>
        </a:p>
      </dgm:t>
    </dgm:pt>
    <dgm:pt modelId="{AFAA3907-5E0D-4C15-8895-C5C66B957C87}" type="parTrans" cxnId="{BDDEFA71-DC2B-4CD7-9C90-122358A547F5}">
      <dgm:prSet/>
      <dgm:spPr/>
      <dgm:t>
        <a:bodyPr/>
        <a:lstStyle/>
        <a:p>
          <a:endParaRPr lang="sv-SE"/>
        </a:p>
      </dgm:t>
    </dgm:pt>
    <dgm:pt modelId="{359110CA-23DC-4382-BCB4-182480DF01B5}" type="sibTrans" cxnId="{BDDEFA71-DC2B-4CD7-9C90-122358A547F5}">
      <dgm:prSet custT="1"/>
      <dgm:spPr/>
      <dgm:t>
        <a:bodyPr/>
        <a:lstStyle/>
        <a:p>
          <a:pPr algn="l"/>
          <a:endParaRPr lang="sv-SE" sz="1000" dirty="0">
            <a:solidFill>
              <a:schemeClr val="bg1"/>
            </a:solidFill>
          </a:endParaRPr>
        </a:p>
      </dgm:t>
    </dgm:pt>
    <dgm:pt modelId="{DD04475D-D8A5-4834-8C1A-D5A1A13BD7E0}">
      <dgm:prSet phldrT="[Text]">
        <dgm:style>
          <a:lnRef idx="1">
            <a:schemeClr val="accent4"/>
          </a:lnRef>
          <a:fillRef idx="2">
            <a:schemeClr val="accent4"/>
          </a:fillRef>
          <a:effectRef idx="1">
            <a:schemeClr val="accent4"/>
          </a:effectRef>
          <a:fontRef idx="minor">
            <a:schemeClr val="dk1"/>
          </a:fontRef>
        </dgm:style>
      </dgm:prSet>
      <dgm:spPr/>
      <dgm:t>
        <a:bodyPr/>
        <a:lstStyle/>
        <a:p>
          <a:r>
            <a:rPr lang="sv-SE" dirty="0" smtClean="0"/>
            <a:t>Tema 1</a:t>
          </a:r>
          <a:endParaRPr lang="sv-SE" dirty="0"/>
        </a:p>
      </dgm:t>
    </dgm:pt>
    <dgm:pt modelId="{070DE019-F16A-4DE6-A291-B03A4B0DAE1F}" type="parTrans" cxnId="{D5873A4D-5429-4957-88C4-44D7EE95FEBD}">
      <dgm:prSet/>
      <dgm:spPr/>
      <dgm:t>
        <a:bodyPr/>
        <a:lstStyle/>
        <a:p>
          <a:endParaRPr lang="sv-SE"/>
        </a:p>
      </dgm:t>
    </dgm:pt>
    <dgm:pt modelId="{2B51EAE1-3839-43CF-936E-AB4D64E1D772}" type="sibTrans" cxnId="{D5873A4D-5429-4957-88C4-44D7EE95FEBD}">
      <dgm:prSet custT="1"/>
      <dgm:spPr/>
      <dgm:t>
        <a:bodyPr/>
        <a:lstStyle/>
        <a:p>
          <a:r>
            <a:rPr lang="sv-SE" sz="1400" dirty="0" err="1" smtClean="0">
              <a:solidFill>
                <a:schemeClr val="tx1"/>
              </a:solidFill>
            </a:rPr>
            <a:t>Folkhälsokommitten</a:t>
          </a:r>
          <a:r>
            <a:rPr lang="sv-SE" sz="1400" dirty="0" smtClean="0">
              <a:solidFill>
                <a:schemeClr val="bg1"/>
              </a:solidFill>
            </a:rPr>
            <a:t> </a:t>
          </a:r>
          <a:r>
            <a:rPr lang="sv-SE" sz="1400" dirty="0" smtClean="0">
              <a:solidFill>
                <a:schemeClr val="bg1"/>
              </a:solidFill>
            </a:rPr>
            <a:t>partner</a:t>
          </a:r>
          <a:endParaRPr lang="sv-SE" sz="1400" dirty="0">
            <a:solidFill>
              <a:schemeClr val="bg1"/>
            </a:solidFill>
          </a:endParaRPr>
        </a:p>
      </dgm:t>
    </dgm:pt>
    <dgm:pt modelId="{837451F4-9F91-40E1-9D3C-30988367E406}">
      <dgm:prSet phldrT="[Text]"/>
      <dgm:spPr/>
      <dgm:t>
        <a:bodyPr/>
        <a:lstStyle/>
        <a:p>
          <a:r>
            <a:rPr lang="sv-SE" dirty="0" smtClean="0"/>
            <a:t>Tema 2</a:t>
          </a:r>
          <a:endParaRPr lang="sv-SE" dirty="0"/>
        </a:p>
      </dgm:t>
    </dgm:pt>
    <dgm:pt modelId="{1815D970-37ED-4D59-80F5-CA3B45D1432E}" type="parTrans" cxnId="{10BC3081-84B6-42A5-B45A-CB5FAB8150B8}">
      <dgm:prSet/>
      <dgm:spPr/>
      <dgm:t>
        <a:bodyPr/>
        <a:lstStyle/>
        <a:p>
          <a:endParaRPr lang="sv-SE"/>
        </a:p>
      </dgm:t>
    </dgm:pt>
    <dgm:pt modelId="{5358273C-FD3D-40B2-A459-8C72153D770A}" type="sibTrans" cxnId="{10BC3081-84B6-42A5-B45A-CB5FAB8150B8}">
      <dgm:prSet custT="1"/>
      <dgm:spPr/>
      <dgm:t>
        <a:bodyPr/>
        <a:lstStyle/>
        <a:p>
          <a:pPr algn="ctr"/>
          <a:r>
            <a:rPr lang="sv-SE" sz="1400" dirty="0" err="1" smtClean="0">
              <a:solidFill>
                <a:schemeClr val="tx1"/>
              </a:solidFill>
            </a:rPr>
            <a:t>Westum</a:t>
          </a:r>
          <a:endParaRPr lang="sv-SE" sz="1400" dirty="0">
            <a:solidFill>
              <a:schemeClr val="tx1"/>
            </a:solidFill>
          </a:endParaRPr>
        </a:p>
      </dgm:t>
    </dgm:pt>
    <dgm:pt modelId="{7DBC3619-F013-4FF6-BED6-4838DF336C53}">
      <dgm:prSet phldrT="[Text]">
        <dgm:style>
          <a:lnRef idx="2">
            <a:schemeClr val="accent3">
              <a:shade val="50000"/>
            </a:schemeClr>
          </a:lnRef>
          <a:fillRef idx="1">
            <a:schemeClr val="accent3"/>
          </a:fillRef>
          <a:effectRef idx="0">
            <a:schemeClr val="accent3"/>
          </a:effectRef>
          <a:fontRef idx="minor">
            <a:schemeClr val="lt1"/>
          </a:fontRef>
        </dgm:style>
      </dgm:prSet>
      <dgm:spPr/>
      <dgm:t>
        <a:bodyPr/>
        <a:lstStyle/>
        <a:p>
          <a:r>
            <a:rPr lang="sv-SE" dirty="0" smtClean="0"/>
            <a:t>Tema 3</a:t>
          </a:r>
          <a:endParaRPr lang="sv-SE" dirty="0"/>
        </a:p>
      </dgm:t>
    </dgm:pt>
    <dgm:pt modelId="{C495A2DB-9EED-4646-B829-789F6BA0ADAE}" type="parTrans" cxnId="{2B62B43E-AF3A-4931-9378-088BE73236D4}">
      <dgm:prSet/>
      <dgm:spPr/>
      <dgm:t>
        <a:bodyPr/>
        <a:lstStyle/>
        <a:p>
          <a:endParaRPr lang="sv-SE"/>
        </a:p>
      </dgm:t>
    </dgm:pt>
    <dgm:pt modelId="{04B534B0-CA87-446C-8CC5-23F1701A7177}" type="sibTrans" cxnId="{2B62B43E-AF3A-4931-9378-088BE73236D4}">
      <dgm:prSet custT="1"/>
      <dgm:spPr/>
      <dgm:t>
        <a:bodyPr/>
        <a:lstStyle/>
        <a:p>
          <a:r>
            <a:rPr lang="sv-SE" sz="1400" dirty="0" smtClean="0">
              <a:solidFill>
                <a:schemeClr val="tx1"/>
              </a:solidFill>
            </a:rPr>
            <a:t> Validering Väst</a:t>
          </a:r>
          <a:endParaRPr lang="sv-SE" sz="1400" dirty="0">
            <a:solidFill>
              <a:schemeClr val="tx1"/>
            </a:solidFill>
          </a:endParaRPr>
        </a:p>
      </dgm:t>
    </dgm:pt>
    <dgm:pt modelId="{99139A54-6E41-47EE-A9EC-39D406FCB06F}" type="pres">
      <dgm:prSet presAssocID="{BFC6F95E-95F2-4C1D-BCD1-F348F0704353}" presName="hierChild1" presStyleCnt="0">
        <dgm:presLayoutVars>
          <dgm:orgChart val="1"/>
          <dgm:chPref val="1"/>
          <dgm:dir/>
          <dgm:animOne val="branch"/>
          <dgm:animLvl val="lvl"/>
          <dgm:resizeHandles/>
        </dgm:presLayoutVars>
      </dgm:prSet>
      <dgm:spPr/>
      <dgm:t>
        <a:bodyPr/>
        <a:lstStyle/>
        <a:p>
          <a:endParaRPr lang="sv-SE"/>
        </a:p>
      </dgm:t>
    </dgm:pt>
    <dgm:pt modelId="{9ED4794C-B076-47EA-AD8A-9ACF901407BF}" type="pres">
      <dgm:prSet presAssocID="{E12D354C-3628-42E7-AEA8-2FE19B5C8445}" presName="hierRoot1" presStyleCnt="0">
        <dgm:presLayoutVars>
          <dgm:hierBranch val="init"/>
        </dgm:presLayoutVars>
      </dgm:prSet>
      <dgm:spPr/>
    </dgm:pt>
    <dgm:pt modelId="{3D1B021B-EFDD-4961-9B2F-9F72D6774D90}" type="pres">
      <dgm:prSet presAssocID="{E12D354C-3628-42E7-AEA8-2FE19B5C8445}" presName="rootComposite1" presStyleCnt="0"/>
      <dgm:spPr/>
    </dgm:pt>
    <dgm:pt modelId="{79E50FB4-A1BC-4000-8B49-41477554F90F}" type="pres">
      <dgm:prSet presAssocID="{E12D354C-3628-42E7-AEA8-2FE19B5C8445}" presName="rootText1" presStyleLbl="node0" presStyleIdx="0" presStyleCnt="1" custScaleX="316969" custLinFactNeighborX="2004" custLinFactNeighborY="-69976">
        <dgm:presLayoutVars>
          <dgm:chMax/>
          <dgm:chPref val="3"/>
        </dgm:presLayoutVars>
      </dgm:prSet>
      <dgm:spPr/>
      <dgm:t>
        <a:bodyPr/>
        <a:lstStyle/>
        <a:p>
          <a:endParaRPr lang="sv-SE"/>
        </a:p>
      </dgm:t>
    </dgm:pt>
    <dgm:pt modelId="{721EC7E0-79E5-47E6-81F1-7F8448663150}" type="pres">
      <dgm:prSet presAssocID="{E12D354C-3628-42E7-AEA8-2FE19B5C8445}" presName="titleText1" presStyleLbl="fgAcc0" presStyleIdx="0" presStyleCnt="1" custScaleY="111296" custLinFactX="4633" custLinFactY="-100000" custLinFactNeighborX="100000" custLinFactNeighborY="-176317">
        <dgm:presLayoutVars>
          <dgm:chMax val="0"/>
          <dgm:chPref val="0"/>
        </dgm:presLayoutVars>
      </dgm:prSet>
      <dgm:spPr/>
      <dgm:t>
        <a:bodyPr/>
        <a:lstStyle/>
        <a:p>
          <a:endParaRPr lang="sv-SE"/>
        </a:p>
      </dgm:t>
    </dgm:pt>
    <dgm:pt modelId="{5B0BB86C-A833-4D1C-945C-2A992D67102B}" type="pres">
      <dgm:prSet presAssocID="{E12D354C-3628-42E7-AEA8-2FE19B5C8445}" presName="rootConnector1" presStyleLbl="node1" presStyleIdx="0" presStyleCnt="3"/>
      <dgm:spPr/>
      <dgm:t>
        <a:bodyPr/>
        <a:lstStyle/>
        <a:p>
          <a:endParaRPr lang="sv-SE"/>
        </a:p>
      </dgm:t>
    </dgm:pt>
    <dgm:pt modelId="{EEC1412F-67B8-4F70-9C4C-3DA5D91D4679}" type="pres">
      <dgm:prSet presAssocID="{E12D354C-3628-42E7-AEA8-2FE19B5C8445}" presName="hierChild2" presStyleCnt="0"/>
      <dgm:spPr/>
    </dgm:pt>
    <dgm:pt modelId="{A3865466-5055-41F2-BBD6-412313E6CAE3}" type="pres">
      <dgm:prSet presAssocID="{070DE019-F16A-4DE6-A291-B03A4B0DAE1F}" presName="Name37" presStyleLbl="parChTrans1D2" presStyleIdx="0" presStyleCnt="3"/>
      <dgm:spPr/>
      <dgm:t>
        <a:bodyPr/>
        <a:lstStyle/>
        <a:p>
          <a:endParaRPr lang="sv-SE"/>
        </a:p>
      </dgm:t>
    </dgm:pt>
    <dgm:pt modelId="{D6366E11-F48D-4A98-82FA-A1DE5C7FB822}" type="pres">
      <dgm:prSet presAssocID="{DD04475D-D8A5-4834-8C1A-D5A1A13BD7E0}" presName="hierRoot2" presStyleCnt="0">
        <dgm:presLayoutVars>
          <dgm:hierBranch val="init"/>
        </dgm:presLayoutVars>
      </dgm:prSet>
      <dgm:spPr/>
    </dgm:pt>
    <dgm:pt modelId="{B17EDB44-1F8A-4516-9BFA-73ABF856ABAD}" type="pres">
      <dgm:prSet presAssocID="{DD04475D-D8A5-4834-8C1A-D5A1A13BD7E0}" presName="rootComposite" presStyleCnt="0"/>
      <dgm:spPr/>
    </dgm:pt>
    <dgm:pt modelId="{39741711-5D98-4811-B5B0-60C0D2CCBB3B}" type="pres">
      <dgm:prSet presAssocID="{DD04475D-D8A5-4834-8C1A-D5A1A13BD7E0}" presName="rootText" presStyleLbl="node1" presStyleIdx="0" presStyleCnt="3">
        <dgm:presLayoutVars>
          <dgm:chMax/>
          <dgm:chPref val="3"/>
        </dgm:presLayoutVars>
      </dgm:prSet>
      <dgm:spPr/>
      <dgm:t>
        <a:bodyPr/>
        <a:lstStyle/>
        <a:p>
          <a:endParaRPr lang="sv-SE"/>
        </a:p>
      </dgm:t>
    </dgm:pt>
    <dgm:pt modelId="{61584D5F-ECA8-4523-9107-4F858320A353}" type="pres">
      <dgm:prSet presAssocID="{DD04475D-D8A5-4834-8C1A-D5A1A13BD7E0}" presName="titleText2" presStyleLbl="fgAcc1" presStyleIdx="0" presStyleCnt="3" custScaleX="112721" custScaleY="177990" custLinFactY="13471" custLinFactNeighborX="-16298" custLinFactNeighborY="100000">
        <dgm:presLayoutVars>
          <dgm:chMax val="0"/>
          <dgm:chPref val="0"/>
        </dgm:presLayoutVars>
      </dgm:prSet>
      <dgm:spPr/>
      <dgm:t>
        <a:bodyPr/>
        <a:lstStyle/>
        <a:p>
          <a:endParaRPr lang="sv-SE"/>
        </a:p>
      </dgm:t>
    </dgm:pt>
    <dgm:pt modelId="{A458B40C-01C1-4911-8840-10ECCE56CDCA}" type="pres">
      <dgm:prSet presAssocID="{DD04475D-D8A5-4834-8C1A-D5A1A13BD7E0}" presName="rootConnector" presStyleLbl="node2" presStyleIdx="0" presStyleCnt="0"/>
      <dgm:spPr/>
      <dgm:t>
        <a:bodyPr/>
        <a:lstStyle/>
        <a:p>
          <a:endParaRPr lang="sv-SE"/>
        </a:p>
      </dgm:t>
    </dgm:pt>
    <dgm:pt modelId="{F66FABB4-E163-4158-AC7C-7D6B3CCDA83F}" type="pres">
      <dgm:prSet presAssocID="{DD04475D-D8A5-4834-8C1A-D5A1A13BD7E0}" presName="hierChild4" presStyleCnt="0"/>
      <dgm:spPr/>
    </dgm:pt>
    <dgm:pt modelId="{1478FD35-2AE1-480E-B30E-F820089B07E9}" type="pres">
      <dgm:prSet presAssocID="{DD04475D-D8A5-4834-8C1A-D5A1A13BD7E0}" presName="hierChild5" presStyleCnt="0"/>
      <dgm:spPr/>
    </dgm:pt>
    <dgm:pt modelId="{61167642-8151-4B97-9610-60D108942329}" type="pres">
      <dgm:prSet presAssocID="{1815D970-37ED-4D59-80F5-CA3B45D1432E}" presName="Name37" presStyleLbl="parChTrans1D2" presStyleIdx="1" presStyleCnt="3"/>
      <dgm:spPr/>
      <dgm:t>
        <a:bodyPr/>
        <a:lstStyle/>
        <a:p>
          <a:endParaRPr lang="sv-SE"/>
        </a:p>
      </dgm:t>
    </dgm:pt>
    <dgm:pt modelId="{785BA3A7-AA1F-4859-8219-A628D6755E7A}" type="pres">
      <dgm:prSet presAssocID="{837451F4-9F91-40E1-9D3C-30988367E406}" presName="hierRoot2" presStyleCnt="0">
        <dgm:presLayoutVars>
          <dgm:hierBranch val="init"/>
        </dgm:presLayoutVars>
      </dgm:prSet>
      <dgm:spPr/>
    </dgm:pt>
    <dgm:pt modelId="{C45AE26B-3874-4C8C-BE74-5314BDBB25F7}" type="pres">
      <dgm:prSet presAssocID="{837451F4-9F91-40E1-9D3C-30988367E406}" presName="rootComposite" presStyleCnt="0"/>
      <dgm:spPr/>
    </dgm:pt>
    <dgm:pt modelId="{3204DC0C-0091-45E3-9021-B873379E1CB2}" type="pres">
      <dgm:prSet presAssocID="{837451F4-9F91-40E1-9D3C-30988367E406}" presName="rootText" presStyleLbl="node1" presStyleIdx="1" presStyleCnt="3">
        <dgm:presLayoutVars>
          <dgm:chMax/>
          <dgm:chPref val="3"/>
        </dgm:presLayoutVars>
      </dgm:prSet>
      <dgm:spPr/>
      <dgm:t>
        <a:bodyPr/>
        <a:lstStyle/>
        <a:p>
          <a:endParaRPr lang="sv-SE"/>
        </a:p>
      </dgm:t>
    </dgm:pt>
    <dgm:pt modelId="{8C145D4A-1191-4685-BDAC-6337B425D215}" type="pres">
      <dgm:prSet presAssocID="{837451F4-9F91-40E1-9D3C-30988367E406}" presName="titleText2" presStyleLbl="fgAcc1" presStyleIdx="1" presStyleCnt="3" custLinFactY="10647" custLinFactNeighborX="-18488" custLinFactNeighborY="100000">
        <dgm:presLayoutVars>
          <dgm:chMax val="0"/>
          <dgm:chPref val="0"/>
        </dgm:presLayoutVars>
      </dgm:prSet>
      <dgm:spPr/>
      <dgm:t>
        <a:bodyPr/>
        <a:lstStyle/>
        <a:p>
          <a:endParaRPr lang="sv-SE"/>
        </a:p>
      </dgm:t>
    </dgm:pt>
    <dgm:pt modelId="{BA7DE2F0-7FA6-4DAB-90C7-FCE10FCEB3C3}" type="pres">
      <dgm:prSet presAssocID="{837451F4-9F91-40E1-9D3C-30988367E406}" presName="rootConnector" presStyleLbl="node2" presStyleIdx="0" presStyleCnt="0"/>
      <dgm:spPr/>
      <dgm:t>
        <a:bodyPr/>
        <a:lstStyle/>
        <a:p>
          <a:endParaRPr lang="sv-SE"/>
        </a:p>
      </dgm:t>
    </dgm:pt>
    <dgm:pt modelId="{BCCBD94A-7D85-4174-B48F-A42896EFCC3A}" type="pres">
      <dgm:prSet presAssocID="{837451F4-9F91-40E1-9D3C-30988367E406}" presName="hierChild4" presStyleCnt="0"/>
      <dgm:spPr/>
    </dgm:pt>
    <dgm:pt modelId="{ADAEB4EC-D443-426F-AE53-6B168AC82BDB}" type="pres">
      <dgm:prSet presAssocID="{837451F4-9F91-40E1-9D3C-30988367E406}" presName="hierChild5" presStyleCnt="0"/>
      <dgm:spPr/>
    </dgm:pt>
    <dgm:pt modelId="{988C3AB0-8847-4DD1-90DC-A16327F7AE9C}" type="pres">
      <dgm:prSet presAssocID="{C495A2DB-9EED-4646-B829-789F6BA0ADAE}" presName="Name37" presStyleLbl="parChTrans1D2" presStyleIdx="2" presStyleCnt="3"/>
      <dgm:spPr/>
      <dgm:t>
        <a:bodyPr/>
        <a:lstStyle/>
        <a:p>
          <a:endParaRPr lang="sv-SE"/>
        </a:p>
      </dgm:t>
    </dgm:pt>
    <dgm:pt modelId="{1660FE6F-76CE-408D-8144-287B40CA92C2}" type="pres">
      <dgm:prSet presAssocID="{7DBC3619-F013-4FF6-BED6-4838DF336C53}" presName="hierRoot2" presStyleCnt="0">
        <dgm:presLayoutVars>
          <dgm:hierBranch val="init"/>
        </dgm:presLayoutVars>
      </dgm:prSet>
      <dgm:spPr/>
    </dgm:pt>
    <dgm:pt modelId="{AA666288-7E88-4AF3-AA3A-3C29E37A8C37}" type="pres">
      <dgm:prSet presAssocID="{7DBC3619-F013-4FF6-BED6-4838DF336C53}" presName="rootComposite" presStyleCnt="0"/>
      <dgm:spPr/>
    </dgm:pt>
    <dgm:pt modelId="{CD55CE1C-D500-4DA2-854E-D2E0958E097F}" type="pres">
      <dgm:prSet presAssocID="{7DBC3619-F013-4FF6-BED6-4838DF336C53}" presName="rootText" presStyleLbl="node1" presStyleIdx="2" presStyleCnt="3">
        <dgm:presLayoutVars>
          <dgm:chMax/>
          <dgm:chPref val="3"/>
        </dgm:presLayoutVars>
      </dgm:prSet>
      <dgm:spPr/>
      <dgm:t>
        <a:bodyPr/>
        <a:lstStyle/>
        <a:p>
          <a:endParaRPr lang="sv-SE"/>
        </a:p>
      </dgm:t>
    </dgm:pt>
    <dgm:pt modelId="{572874DD-7538-48D1-8387-39B26E80AEDF}" type="pres">
      <dgm:prSet presAssocID="{7DBC3619-F013-4FF6-BED6-4838DF336C53}" presName="titleText2" presStyleLbl="fgAcc1" presStyleIdx="2" presStyleCnt="3" custLinFactY="10647" custLinFactNeighborX="-20678" custLinFactNeighborY="100000">
        <dgm:presLayoutVars>
          <dgm:chMax val="0"/>
          <dgm:chPref val="0"/>
        </dgm:presLayoutVars>
      </dgm:prSet>
      <dgm:spPr/>
      <dgm:t>
        <a:bodyPr/>
        <a:lstStyle/>
        <a:p>
          <a:endParaRPr lang="sv-SE"/>
        </a:p>
      </dgm:t>
    </dgm:pt>
    <dgm:pt modelId="{22817057-4394-46EF-B944-F08A06328AEC}" type="pres">
      <dgm:prSet presAssocID="{7DBC3619-F013-4FF6-BED6-4838DF336C53}" presName="rootConnector" presStyleLbl="node2" presStyleIdx="0" presStyleCnt="0"/>
      <dgm:spPr/>
      <dgm:t>
        <a:bodyPr/>
        <a:lstStyle/>
        <a:p>
          <a:endParaRPr lang="sv-SE"/>
        </a:p>
      </dgm:t>
    </dgm:pt>
    <dgm:pt modelId="{C507AD19-CB2A-43DD-91AF-E33D5DA5302E}" type="pres">
      <dgm:prSet presAssocID="{7DBC3619-F013-4FF6-BED6-4838DF336C53}" presName="hierChild4" presStyleCnt="0"/>
      <dgm:spPr/>
    </dgm:pt>
    <dgm:pt modelId="{7FAEB6ED-C79C-4901-9280-56065AB13B17}" type="pres">
      <dgm:prSet presAssocID="{7DBC3619-F013-4FF6-BED6-4838DF336C53}" presName="hierChild5" presStyleCnt="0"/>
      <dgm:spPr/>
    </dgm:pt>
    <dgm:pt modelId="{50D17405-0683-45F3-8163-13CA53290FF1}" type="pres">
      <dgm:prSet presAssocID="{E12D354C-3628-42E7-AEA8-2FE19B5C8445}" presName="hierChild3" presStyleCnt="0"/>
      <dgm:spPr/>
    </dgm:pt>
  </dgm:ptLst>
  <dgm:cxnLst>
    <dgm:cxn modelId="{2B62B43E-AF3A-4931-9378-088BE73236D4}" srcId="{E12D354C-3628-42E7-AEA8-2FE19B5C8445}" destId="{7DBC3619-F013-4FF6-BED6-4838DF336C53}" srcOrd="2" destOrd="0" parTransId="{C495A2DB-9EED-4646-B829-789F6BA0ADAE}" sibTransId="{04B534B0-CA87-446C-8CC5-23F1701A7177}"/>
    <dgm:cxn modelId="{922A0931-998C-45FF-9267-A71B418DF7F3}" type="presOf" srcId="{DD04475D-D8A5-4834-8C1A-D5A1A13BD7E0}" destId="{39741711-5D98-4811-B5B0-60C0D2CCBB3B}" srcOrd="0" destOrd="0" presId="urn:microsoft.com/office/officeart/2008/layout/NameandTitleOrganizationalChart"/>
    <dgm:cxn modelId="{F485C738-64D0-465C-895E-212BDD44887E}" type="presOf" srcId="{E12D354C-3628-42E7-AEA8-2FE19B5C8445}" destId="{79E50FB4-A1BC-4000-8B49-41477554F90F}" srcOrd="0" destOrd="0" presId="urn:microsoft.com/office/officeart/2008/layout/NameandTitleOrganizationalChart"/>
    <dgm:cxn modelId="{F81F3E88-5E34-47E3-9A69-E91E5889240B}" type="presOf" srcId="{1815D970-37ED-4D59-80F5-CA3B45D1432E}" destId="{61167642-8151-4B97-9610-60D108942329}" srcOrd="0" destOrd="0" presId="urn:microsoft.com/office/officeart/2008/layout/NameandTitleOrganizationalChart"/>
    <dgm:cxn modelId="{320D2EE1-F448-4267-81CA-FE17C1F03489}" type="presOf" srcId="{5358273C-FD3D-40B2-A459-8C72153D770A}" destId="{8C145D4A-1191-4685-BDAC-6337B425D215}" srcOrd="0" destOrd="0" presId="urn:microsoft.com/office/officeart/2008/layout/NameandTitleOrganizationalChart"/>
    <dgm:cxn modelId="{49D6DCFB-76BD-471C-B3DE-E64954029AF1}" type="presOf" srcId="{359110CA-23DC-4382-BCB4-182480DF01B5}" destId="{721EC7E0-79E5-47E6-81F1-7F8448663150}" srcOrd="0" destOrd="0" presId="urn:microsoft.com/office/officeart/2008/layout/NameandTitleOrganizationalChart"/>
    <dgm:cxn modelId="{FB845255-8C8E-4336-926F-A4F948B77DFB}" type="presOf" srcId="{837451F4-9F91-40E1-9D3C-30988367E406}" destId="{BA7DE2F0-7FA6-4DAB-90C7-FCE10FCEB3C3}" srcOrd="1" destOrd="0" presId="urn:microsoft.com/office/officeart/2008/layout/NameandTitleOrganizationalChart"/>
    <dgm:cxn modelId="{2348C75F-CB9A-41B7-916D-8EABE8510062}" type="presOf" srcId="{7DBC3619-F013-4FF6-BED6-4838DF336C53}" destId="{CD55CE1C-D500-4DA2-854E-D2E0958E097F}" srcOrd="0" destOrd="0" presId="urn:microsoft.com/office/officeart/2008/layout/NameandTitleOrganizationalChart"/>
    <dgm:cxn modelId="{97C6FED4-FCB8-41DA-8690-B66F3DFBA5EB}" type="presOf" srcId="{837451F4-9F91-40E1-9D3C-30988367E406}" destId="{3204DC0C-0091-45E3-9021-B873379E1CB2}" srcOrd="0" destOrd="0" presId="urn:microsoft.com/office/officeart/2008/layout/NameandTitleOrganizationalChart"/>
    <dgm:cxn modelId="{82EE2093-4A98-4416-BDC5-D2FE2278D3F3}" type="presOf" srcId="{7DBC3619-F013-4FF6-BED6-4838DF336C53}" destId="{22817057-4394-46EF-B944-F08A06328AEC}" srcOrd="1" destOrd="0" presId="urn:microsoft.com/office/officeart/2008/layout/NameandTitleOrganizationalChart"/>
    <dgm:cxn modelId="{8D76E5CB-44FB-4315-83A0-C24ABE11230C}" type="presOf" srcId="{2B51EAE1-3839-43CF-936E-AB4D64E1D772}" destId="{61584D5F-ECA8-4523-9107-4F858320A353}" srcOrd="0" destOrd="0" presId="urn:microsoft.com/office/officeart/2008/layout/NameandTitleOrganizationalChart"/>
    <dgm:cxn modelId="{0AC20F16-BBC4-4476-9482-737CBB8C42F0}" type="presOf" srcId="{E12D354C-3628-42E7-AEA8-2FE19B5C8445}" destId="{5B0BB86C-A833-4D1C-945C-2A992D67102B}" srcOrd="1" destOrd="0" presId="urn:microsoft.com/office/officeart/2008/layout/NameandTitleOrganizationalChart"/>
    <dgm:cxn modelId="{BDDEFA71-DC2B-4CD7-9C90-122358A547F5}" srcId="{BFC6F95E-95F2-4C1D-BCD1-F348F0704353}" destId="{E12D354C-3628-42E7-AEA8-2FE19B5C8445}" srcOrd="0" destOrd="0" parTransId="{AFAA3907-5E0D-4C15-8895-C5C66B957C87}" sibTransId="{359110CA-23DC-4382-BCB4-182480DF01B5}"/>
    <dgm:cxn modelId="{8D78D2A9-6403-4F48-ACFE-E8F010A6DE9B}" type="presOf" srcId="{BFC6F95E-95F2-4C1D-BCD1-F348F0704353}" destId="{99139A54-6E41-47EE-A9EC-39D406FCB06F}" srcOrd="0" destOrd="0" presId="urn:microsoft.com/office/officeart/2008/layout/NameandTitleOrganizationalChart"/>
    <dgm:cxn modelId="{22F22565-3BD8-49D2-A433-AA59CBD89D14}" type="presOf" srcId="{04B534B0-CA87-446C-8CC5-23F1701A7177}" destId="{572874DD-7538-48D1-8387-39B26E80AEDF}" srcOrd="0" destOrd="0" presId="urn:microsoft.com/office/officeart/2008/layout/NameandTitleOrganizationalChart"/>
    <dgm:cxn modelId="{10BC3081-84B6-42A5-B45A-CB5FAB8150B8}" srcId="{E12D354C-3628-42E7-AEA8-2FE19B5C8445}" destId="{837451F4-9F91-40E1-9D3C-30988367E406}" srcOrd="1" destOrd="0" parTransId="{1815D970-37ED-4D59-80F5-CA3B45D1432E}" sibTransId="{5358273C-FD3D-40B2-A459-8C72153D770A}"/>
    <dgm:cxn modelId="{D5873A4D-5429-4957-88C4-44D7EE95FEBD}" srcId="{E12D354C-3628-42E7-AEA8-2FE19B5C8445}" destId="{DD04475D-D8A5-4834-8C1A-D5A1A13BD7E0}" srcOrd="0" destOrd="0" parTransId="{070DE019-F16A-4DE6-A291-B03A4B0DAE1F}" sibTransId="{2B51EAE1-3839-43CF-936E-AB4D64E1D772}"/>
    <dgm:cxn modelId="{4BDD38AA-0D21-4F8B-ADCF-FD8DC4436209}" type="presOf" srcId="{070DE019-F16A-4DE6-A291-B03A4B0DAE1F}" destId="{A3865466-5055-41F2-BBD6-412313E6CAE3}" srcOrd="0" destOrd="0" presId="urn:microsoft.com/office/officeart/2008/layout/NameandTitleOrganizationalChart"/>
    <dgm:cxn modelId="{5399D14E-4886-4757-988A-1DAB90B6B1DA}" type="presOf" srcId="{C495A2DB-9EED-4646-B829-789F6BA0ADAE}" destId="{988C3AB0-8847-4DD1-90DC-A16327F7AE9C}" srcOrd="0" destOrd="0" presId="urn:microsoft.com/office/officeart/2008/layout/NameandTitleOrganizationalChart"/>
    <dgm:cxn modelId="{2F80B56F-C512-435B-AE17-D69539EAC8E8}" type="presOf" srcId="{DD04475D-D8A5-4834-8C1A-D5A1A13BD7E0}" destId="{A458B40C-01C1-4911-8840-10ECCE56CDCA}" srcOrd="1" destOrd="0" presId="urn:microsoft.com/office/officeart/2008/layout/NameandTitleOrganizationalChart"/>
    <dgm:cxn modelId="{8CF094C1-10B4-4C09-B10C-5651DEDAB417}" type="presParOf" srcId="{99139A54-6E41-47EE-A9EC-39D406FCB06F}" destId="{9ED4794C-B076-47EA-AD8A-9ACF901407BF}" srcOrd="0" destOrd="0" presId="urn:microsoft.com/office/officeart/2008/layout/NameandTitleOrganizationalChart"/>
    <dgm:cxn modelId="{366A2FD0-2272-4F46-9997-6A73CE5A9978}" type="presParOf" srcId="{9ED4794C-B076-47EA-AD8A-9ACF901407BF}" destId="{3D1B021B-EFDD-4961-9B2F-9F72D6774D90}" srcOrd="0" destOrd="0" presId="urn:microsoft.com/office/officeart/2008/layout/NameandTitleOrganizationalChart"/>
    <dgm:cxn modelId="{F8EC7766-CBB5-4CF0-B994-76236564E4AD}" type="presParOf" srcId="{3D1B021B-EFDD-4961-9B2F-9F72D6774D90}" destId="{79E50FB4-A1BC-4000-8B49-41477554F90F}" srcOrd="0" destOrd="0" presId="urn:microsoft.com/office/officeart/2008/layout/NameandTitleOrganizationalChart"/>
    <dgm:cxn modelId="{1A61C791-AF98-4803-9206-6918C3023DB2}" type="presParOf" srcId="{3D1B021B-EFDD-4961-9B2F-9F72D6774D90}" destId="{721EC7E0-79E5-47E6-81F1-7F8448663150}" srcOrd="1" destOrd="0" presId="urn:microsoft.com/office/officeart/2008/layout/NameandTitleOrganizationalChart"/>
    <dgm:cxn modelId="{04B1134D-E717-45CB-A16D-D2DED9A71CBA}" type="presParOf" srcId="{3D1B021B-EFDD-4961-9B2F-9F72D6774D90}" destId="{5B0BB86C-A833-4D1C-945C-2A992D67102B}" srcOrd="2" destOrd="0" presId="urn:microsoft.com/office/officeart/2008/layout/NameandTitleOrganizationalChart"/>
    <dgm:cxn modelId="{8DF808B2-CD62-4168-A6B9-2C35B0ECBBA1}" type="presParOf" srcId="{9ED4794C-B076-47EA-AD8A-9ACF901407BF}" destId="{EEC1412F-67B8-4F70-9C4C-3DA5D91D4679}" srcOrd="1" destOrd="0" presId="urn:microsoft.com/office/officeart/2008/layout/NameandTitleOrganizationalChart"/>
    <dgm:cxn modelId="{74535D2C-DBBD-4C93-A702-C195182598D3}" type="presParOf" srcId="{EEC1412F-67B8-4F70-9C4C-3DA5D91D4679}" destId="{A3865466-5055-41F2-BBD6-412313E6CAE3}" srcOrd="0" destOrd="0" presId="urn:microsoft.com/office/officeart/2008/layout/NameandTitleOrganizationalChart"/>
    <dgm:cxn modelId="{8916C737-F0F9-41FF-B48B-37F7DE0FE77E}" type="presParOf" srcId="{EEC1412F-67B8-4F70-9C4C-3DA5D91D4679}" destId="{D6366E11-F48D-4A98-82FA-A1DE5C7FB822}" srcOrd="1" destOrd="0" presId="urn:microsoft.com/office/officeart/2008/layout/NameandTitleOrganizationalChart"/>
    <dgm:cxn modelId="{A48FF94C-B2E1-4803-A2C7-B399D1E91789}" type="presParOf" srcId="{D6366E11-F48D-4A98-82FA-A1DE5C7FB822}" destId="{B17EDB44-1F8A-4516-9BFA-73ABF856ABAD}" srcOrd="0" destOrd="0" presId="urn:microsoft.com/office/officeart/2008/layout/NameandTitleOrganizationalChart"/>
    <dgm:cxn modelId="{E1BF8769-F52B-41E1-9894-921852EC3E8D}" type="presParOf" srcId="{B17EDB44-1F8A-4516-9BFA-73ABF856ABAD}" destId="{39741711-5D98-4811-B5B0-60C0D2CCBB3B}" srcOrd="0" destOrd="0" presId="urn:microsoft.com/office/officeart/2008/layout/NameandTitleOrganizationalChart"/>
    <dgm:cxn modelId="{735CE634-3F42-41F8-9036-BAE991C0253C}" type="presParOf" srcId="{B17EDB44-1F8A-4516-9BFA-73ABF856ABAD}" destId="{61584D5F-ECA8-4523-9107-4F858320A353}" srcOrd="1" destOrd="0" presId="urn:microsoft.com/office/officeart/2008/layout/NameandTitleOrganizationalChart"/>
    <dgm:cxn modelId="{CE0C9588-655A-4857-83C2-CC49792D0547}" type="presParOf" srcId="{B17EDB44-1F8A-4516-9BFA-73ABF856ABAD}" destId="{A458B40C-01C1-4911-8840-10ECCE56CDCA}" srcOrd="2" destOrd="0" presId="urn:microsoft.com/office/officeart/2008/layout/NameandTitleOrganizationalChart"/>
    <dgm:cxn modelId="{E4D1BF73-A30E-4E58-9509-8AE22D13031C}" type="presParOf" srcId="{D6366E11-F48D-4A98-82FA-A1DE5C7FB822}" destId="{F66FABB4-E163-4158-AC7C-7D6B3CCDA83F}" srcOrd="1" destOrd="0" presId="urn:microsoft.com/office/officeart/2008/layout/NameandTitleOrganizationalChart"/>
    <dgm:cxn modelId="{B7C5D867-0388-44D9-94ED-E158765BCEB5}" type="presParOf" srcId="{D6366E11-F48D-4A98-82FA-A1DE5C7FB822}" destId="{1478FD35-2AE1-480E-B30E-F820089B07E9}" srcOrd="2" destOrd="0" presId="urn:microsoft.com/office/officeart/2008/layout/NameandTitleOrganizationalChart"/>
    <dgm:cxn modelId="{BA111720-2382-40A0-B8AA-F877B4225367}" type="presParOf" srcId="{EEC1412F-67B8-4F70-9C4C-3DA5D91D4679}" destId="{61167642-8151-4B97-9610-60D108942329}" srcOrd="2" destOrd="0" presId="urn:microsoft.com/office/officeart/2008/layout/NameandTitleOrganizationalChart"/>
    <dgm:cxn modelId="{5E2183FD-A0FE-479E-8B3E-4AEE41E99427}" type="presParOf" srcId="{EEC1412F-67B8-4F70-9C4C-3DA5D91D4679}" destId="{785BA3A7-AA1F-4859-8219-A628D6755E7A}" srcOrd="3" destOrd="0" presId="urn:microsoft.com/office/officeart/2008/layout/NameandTitleOrganizationalChart"/>
    <dgm:cxn modelId="{DB482257-A7EC-437E-B85D-4EB800189253}" type="presParOf" srcId="{785BA3A7-AA1F-4859-8219-A628D6755E7A}" destId="{C45AE26B-3874-4C8C-BE74-5314BDBB25F7}" srcOrd="0" destOrd="0" presId="urn:microsoft.com/office/officeart/2008/layout/NameandTitleOrganizationalChart"/>
    <dgm:cxn modelId="{265905FE-0E6A-4853-88F0-19E62B47D454}" type="presParOf" srcId="{C45AE26B-3874-4C8C-BE74-5314BDBB25F7}" destId="{3204DC0C-0091-45E3-9021-B873379E1CB2}" srcOrd="0" destOrd="0" presId="urn:microsoft.com/office/officeart/2008/layout/NameandTitleOrganizationalChart"/>
    <dgm:cxn modelId="{79CD48FE-819D-49D0-BE4C-731B2738C521}" type="presParOf" srcId="{C45AE26B-3874-4C8C-BE74-5314BDBB25F7}" destId="{8C145D4A-1191-4685-BDAC-6337B425D215}" srcOrd="1" destOrd="0" presId="urn:microsoft.com/office/officeart/2008/layout/NameandTitleOrganizationalChart"/>
    <dgm:cxn modelId="{7A0047D1-2CE6-4224-80C5-9BB85835DB51}" type="presParOf" srcId="{C45AE26B-3874-4C8C-BE74-5314BDBB25F7}" destId="{BA7DE2F0-7FA6-4DAB-90C7-FCE10FCEB3C3}" srcOrd="2" destOrd="0" presId="urn:microsoft.com/office/officeart/2008/layout/NameandTitleOrganizationalChart"/>
    <dgm:cxn modelId="{912EBD1E-0EC7-4B16-BBB8-14CE7ED80F4D}" type="presParOf" srcId="{785BA3A7-AA1F-4859-8219-A628D6755E7A}" destId="{BCCBD94A-7D85-4174-B48F-A42896EFCC3A}" srcOrd="1" destOrd="0" presId="urn:microsoft.com/office/officeart/2008/layout/NameandTitleOrganizationalChart"/>
    <dgm:cxn modelId="{6DC064EB-55A4-481D-9B69-79A2B3FC17FF}" type="presParOf" srcId="{785BA3A7-AA1F-4859-8219-A628D6755E7A}" destId="{ADAEB4EC-D443-426F-AE53-6B168AC82BDB}" srcOrd="2" destOrd="0" presId="urn:microsoft.com/office/officeart/2008/layout/NameandTitleOrganizationalChart"/>
    <dgm:cxn modelId="{8776077E-3A9F-4F31-A315-37958B7184F3}" type="presParOf" srcId="{EEC1412F-67B8-4F70-9C4C-3DA5D91D4679}" destId="{988C3AB0-8847-4DD1-90DC-A16327F7AE9C}" srcOrd="4" destOrd="0" presId="urn:microsoft.com/office/officeart/2008/layout/NameandTitleOrganizationalChart"/>
    <dgm:cxn modelId="{01006A34-9315-4F76-B150-9E1A6FFFBA9C}" type="presParOf" srcId="{EEC1412F-67B8-4F70-9C4C-3DA5D91D4679}" destId="{1660FE6F-76CE-408D-8144-287B40CA92C2}" srcOrd="5" destOrd="0" presId="urn:microsoft.com/office/officeart/2008/layout/NameandTitleOrganizationalChart"/>
    <dgm:cxn modelId="{1E5E5CF5-C2C6-481C-B5A0-D88BADE66C61}" type="presParOf" srcId="{1660FE6F-76CE-408D-8144-287B40CA92C2}" destId="{AA666288-7E88-4AF3-AA3A-3C29E37A8C37}" srcOrd="0" destOrd="0" presId="urn:microsoft.com/office/officeart/2008/layout/NameandTitleOrganizationalChart"/>
    <dgm:cxn modelId="{B5C09906-0257-4D98-AD4F-99ED67AAA7E2}" type="presParOf" srcId="{AA666288-7E88-4AF3-AA3A-3C29E37A8C37}" destId="{CD55CE1C-D500-4DA2-854E-D2E0958E097F}" srcOrd="0" destOrd="0" presId="urn:microsoft.com/office/officeart/2008/layout/NameandTitleOrganizationalChart"/>
    <dgm:cxn modelId="{459D642F-00D0-4983-AE3F-8B9AF2688C27}" type="presParOf" srcId="{AA666288-7E88-4AF3-AA3A-3C29E37A8C37}" destId="{572874DD-7538-48D1-8387-39B26E80AEDF}" srcOrd="1" destOrd="0" presId="urn:microsoft.com/office/officeart/2008/layout/NameandTitleOrganizationalChart"/>
    <dgm:cxn modelId="{9137EC96-4D85-49CE-B0E2-E71B54EC92EB}" type="presParOf" srcId="{AA666288-7E88-4AF3-AA3A-3C29E37A8C37}" destId="{22817057-4394-46EF-B944-F08A06328AEC}" srcOrd="2" destOrd="0" presId="urn:microsoft.com/office/officeart/2008/layout/NameandTitleOrganizationalChart"/>
    <dgm:cxn modelId="{B047815B-FDE4-4107-886C-9E49566B459B}" type="presParOf" srcId="{1660FE6F-76CE-408D-8144-287B40CA92C2}" destId="{C507AD19-CB2A-43DD-91AF-E33D5DA5302E}" srcOrd="1" destOrd="0" presId="urn:microsoft.com/office/officeart/2008/layout/NameandTitleOrganizationalChart"/>
    <dgm:cxn modelId="{3C0D5502-47FB-458A-9294-853E6729CC39}" type="presParOf" srcId="{1660FE6F-76CE-408D-8144-287B40CA92C2}" destId="{7FAEB6ED-C79C-4901-9280-56065AB13B17}" srcOrd="2" destOrd="0" presId="urn:microsoft.com/office/officeart/2008/layout/NameandTitleOrganizationalChart"/>
    <dgm:cxn modelId="{962DB4F7-07B6-4D3D-B793-4A8A97DE996F}" type="presParOf" srcId="{9ED4794C-B076-47EA-AD8A-9ACF901407BF}" destId="{50D17405-0683-45F3-8163-13CA53290FF1}"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5857843-75B8-4DBA-BC33-9118E68A1374}" type="doc">
      <dgm:prSet loTypeId="urn:microsoft.com/office/officeart/2011/layout/ConvergingText" loCatId="process" qsTypeId="urn:microsoft.com/office/officeart/2005/8/quickstyle/simple1" qsCatId="simple" csTypeId="urn:microsoft.com/office/officeart/2005/8/colors/accent0_3" csCatId="mainScheme" phldr="1"/>
      <dgm:spPr/>
      <dgm:t>
        <a:bodyPr/>
        <a:lstStyle/>
        <a:p>
          <a:endParaRPr lang="sv-SE"/>
        </a:p>
      </dgm:t>
    </dgm:pt>
    <dgm:pt modelId="{603C0B1E-E637-4C82-A8C2-1E3058C11EE8}">
      <dgm:prSet phldrT="[Text]"/>
      <dgm:spPr/>
      <dgm:t>
        <a:bodyPr/>
        <a:lstStyle/>
        <a:p>
          <a:r>
            <a:rPr lang="sv-SE" dirty="0" smtClean="0"/>
            <a:t>Ansökan </a:t>
          </a:r>
          <a:r>
            <a:rPr lang="sv-SE" dirty="0" smtClean="0"/>
            <a:t>lämnas in…</a:t>
          </a:r>
          <a:endParaRPr lang="sv-SE" dirty="0"/>
        </a:p>
      </dgm:t>
    </dgm:pt>
    <dgm:pt modelId="{8A4E3569-FE4D-43CB-B6EB-8B487426230E}" type="parTrans" cxnId="{BF15A071-703D-456A-AD95-5ABD932B5106}">
      <dgm:prSet/>
      <dgm:spPr/>
      <dgm:t>
        <a:bodyPr/>
        <a:lstStyle/>
        <a:p>
          <a:endParaRPr lang="sv-SE"/>
        </a:p>
      </dgm:t>
    </dgm:pt>
    <dgm:pt modelId="{BC5DE5A0-B274-49CF-828C-348D7F56CB86}" type="sibTrans" cxnId="{BF15A071-703D-456A-AD95-5ABD932B5106}">
      <dgm:prSet/>
      <dgm:spPr/>
      <dgm:t>
        <a:bodyPr/>
        <a:lstStyle/>
        <a:p>
          <a:endParaRPr lang="sv-SE"/>
        </a:p>
      </dgm:t>
    </dgm:pt>
    <dgm:pt modelId="{25A4E3EE-5A8C-49AB-BA1C-3406961E5AEA}">
      <dgm:prSet phldrT="[Text]"/>
      <dgm:spPr/>
      <dgm:t>
        <a:bodyPr/>
        <a:lstStyle/>
        <a:p>
          <a:r>
            <a:rPr lang="sv-SE" dirty="0" smtClean="0">
              <a:solidFill>
                <a:schemeClr val="bg1"/>
              </a:solidFill>
            </a:rPr>
            <a:t>Tema 1- Danmark skiv-ansvarig</a:t>
          </a:r>
          <a:endParaRPr lang="sv-SE" dirty="0">
            <a:solidFill>
              <a:schemeClr val="bg1"/>
            </a:solidFill>
          </a:endParaRPr>
        </a:p>
      </dgm:t>
    </dgm:pt>
    <dgm:pt modelId="{D2DEAF9E-1E93-4327-8307-AC2A3BC2A2AD}" type="parTrans" cxnId="{A75BABC3-1BD7-474A-BFF9-3D261CDE036D}">
      <dgm:prSet/>
      <dgm:spPr/>
      <dgm:t>
        <a:bodyPr/>
        <a:lstStyle/>
        <a:p>
          <a:endParaRPr lang="sv-SE"/>
        </a:p>
      </dgm:t>
    </dgm:pt>
    <dgm:pt modelId="{452009FD-4CA2-492B-89BC-ED57F6281271}" type="sibTrans" cxnId="{A75BABC3-1BD7-474A-BFF9-3D261CDE036D}">
      <dgm:prSet/>
      <dgm:spPr/>
      <dgm:t>
        <a:bodyPr/>
        <a:lstStyle/>
        <a:p>
          <a:endParaRPr lang="sv-SE"/>
        </a:p>
      </dgm:t>
    </dgm:pt>
    <dgm:pt modelId="{8C7899BC-BEA8-4E93-9B38-A07429D2E0F0}">
      <dgm:prSet phldrT="[Text]"/>
      <dgm:spPr/>
      <dgm:t>
        <a:bodyPr/>
        <a:lstStyle/>
        <a:p>
          <a:r>
            <a:rPr lang="sv-SE" dirty="0" smtClean="0">
              <a:solidFill>
                <a:schemeClr val="bg1"/>
              </a:solidFill>
            </a:rPr>
            <a:t>Tema 2 Sverige skriv- ansvarig</a:t>
          </a:r>
          <a:endParaRPr lang="sv-SE" dirty="0">
            <a:solidFill>
              <a:schemeClr val="bg1"/>
            </a:solidFill>
          </a:endParaRPr>
        </a:p>
      </dgm:t>
    </dgm:pt>
    <dgm:pt modelId="{FB261A6C-C45A-4DF7-A73E-805978F7C809}" type="parTrans" cxnId="{35B092F2-2B8B-4314-BCF7-1E91DD9A9826}">
      <dgm:prSet/>
      <dgm:spPr/>
      <dgm:t>
        <a:bodyPr/>
        <a:lstStyle/>
        <a:p>
          <a:endParaRPr lang="sv-SE"/>
        </a:p>
      </dgm:t>
    </dgm:pt>
    <dgm:pt modelId="{E6ED13E3-AD13-4153-9328-6864ADFEED88}" type="sibTrans" cxnId="{35B092F2-2B8B-4314-BCF7-1E91DD9A9826}">
      <dgm:prSet/>
      <dgm:spPr/>
      <dgm:t>
        <a:bodyPr/>
        <a:lstStyle/>
        <a:p>
          <a:endParaRPr lang="sv-SE"/>
        </a:p>
      </dgm:t>
    </dgm:pt>
    <dgm:pt modelId="{3471D93A-E3E5-40B1-86F2-9FA5B6F3BE0F}">
      <dgm:prSet phldrT="[Text]"/>
      <dgm:spPr/>
      <dgm:t>
        <a:bodyPr/>
        <a:lstStyle/>
        <a:p>
          <a:r>
            <a:rPr lang="sv-SE" dirty="0" smtClean="0">
              <a:solidFill>
                <a:schemeClr val="bg1"/>
              </a:solidFill>
            </a:rPr>
            <a:t>Tema 3 Norge skriv-ansvarig</a:t>
          </a:r>
          <a:endParaRPr lang="sv-SE" dirty="0">
            <a:solidFill>
              <a:schemeClr val="bg1"/>
            </a:solidFill>
          </a:endParaRPr>
        </a:p>
      </dgm:t>
    </dgm:pt>
    <dgm:pt modelId="{7541E9DB-495E-47BE-B357-CDBC79C42D6A}" type="parTrans" cxnId="{2AF39A70-792B-4905-8338-4E3D3913F566}">
      <dgm:prSet/>
      <dgm:spPr/>
      <dgm:t>
        <a:bodyPr/>
        <a:lstStyle/>
        <a:p>
          <a:endParaRPr lang="sv-SE"/>
        </a:p>
      </dgm:t>
    </dgm:pt>
    <dgm:pt modelId="{0C06DB12-70B2-43F8-AFEB-B7B742B8EBB4}" type="sibTrans" cxnId="{2AF39A70-792B-4905-8338-4E3D3913F566}">
      <dgm:prSet/>
      <dgm:spPr/>
      <dgm:t>
        <a:bodyPr/>
        <a:lstStyle/>
        <a:p>
          <a:endParaRPr lang="sv-SE"/>
        </a:p>
      </dgm:t>
    </dgm:pt>
    <dgm:pt modelId="{2D3487A8-2046-4100-BA49-E22CF385392B}" type="pres">
      <dgm:prSet presAssocID="{B5857843-75B8-4DBA-BC33-9118E68A1374}" presName="Name0" presStyleCnt="0">
        <dgm:presLayoutVars>
          <dgm:chMax/>
          <dgm:chPref val="1"/>
          <dgm:dir/>
          <dgm:animOne val="branch"/>
          <dgm:animLvl val="lvl"/>
          <dgm:resizeHandles/>
        </dgm:presLayoutVars>
      </dgm:prSet>
      <dgm:spPr/>
      <dgm:t>
        <a:bodyPr/>
        <a:lstStyle/>
        <a:p>
          <a:endParaRPr lang="sv-SE"/>
        </a:p>
      </dgm:t>
    </dgm:pt>
    <dgm:pt modelId="{5311D796-B262-4D5F-98CD-464881A225EE}" type="pres">
      <dgm:prSet presAssocID="{603C0B1E-E637-4C82-A8C2-1E3058C11EE8}" presName="composite" presStyleCnt="0"/>
      <dgm:spPr/>
    </dgm:pt>
    <dgm:pt modelId="{3BA2CDA8-1C5E-4A9D-9BC9-19E8BC750081}" type="pres">
      <dgm:prSet presAssocID="{603C0B1E-E637-4C82-A8C2-1E3058C11EE8}" presName="ParentAccent1" presStyleLbl="alignNode1" presStyleIdx="0" presStyleCnt="34"/>
      <dgm:spPr/>
    </dgm:pt>
    <dgm:pt modelId="{BE793CBE-97B9-41F5-98E6-FD4C00EF013D}" type="pres">
      <dgm:prSet presAssocID="{603C0B1E-E637-4C82-A8C2-1E3058C11EE8}" presName="ParentAccent2" presStyleLbl="alignNode1" presStyleIdx="1" presStyleCnt="34"/>
      <dgm:spPr/>
    </dgm:pt>
    <dgm:pt modelId="{55ABAA43-AA2B-42A9-BDD6-872F4E21E2FE}" type="pres">
      <dgm:prSet presAssocID="{603C0B1E-E637-4C82-A8C2-1E3058C11EE8}" presName="ParentAccent3" presStyleLbl="alignNode1" presStyleIdx="2" presStyleCnt="34"/>
      <dgm:spPr/>
    </dgm:pt>
    <dgm:pt modelId="{5AAF74B7-70B5-4DC4-8DC8-369378512A50}" type="pres">
      <dgm:prSet presAssocID="{603C0B1E-E637-4C82-A8C2-1E3058C11EE8}" presName="ParentAccent4" presStyleLbl="alignNode1" presStyleIdx="3" presStyleCnt="34"/>
      <dgm:spPr/>
    </dgm:pt>
    <dgm:pt modelId="{AA7CC031-5709-44A5-ACD0-48BE7A7822BB}" type="pres">
      <dgm:prSet presAssocID="{603C0B1E-E637-4C82-A8C2-1E3058C11EE8}" presName="ParentAccent5" presStyleLbl="alignNode1" presStyleIdx="4" presStyleCnt="34"/>
      <dgm:spPr/>
    </dgm:pt>
    <dgm:pt modelId="{84052AB9-3312-48ED-AA58-2576F6BC194A}" type="pres">
      <dgm:prSet presAssocID="{603C0B1E-E637-4C82-A8C2-1E3058C11EE8}" presName="ParentAccent6" presStyleLbl="alignNode1" presStyleIdx="5" presStyleCnt="34"/>
      <dgm:spPr/>
    </dgm:pt>
    <dgm:pt modelId="{9B9BA6D4-E0E2-4256-925A-71B83EA88921}" type="pres">
      <dgm:prSet presAssocID="{603C0B1E-E637-4C82-A8C2-1E3058C11EE8}" presName="ParentAccent7" presStyleLbl="alignNode1" presStyleIdx="6" presStyleCnt="34"/>
      <dgm:spPr/>
    </dgm:pt>
    <dgm:pt modelId="{BCF2A142-3988-4AF8-AE12-C0BE8B985BB3}" type="pres">
      <dgm:prSet presAssocID="{603C0B1E-E637-4C82-A8C2-1E3058C11EE8}" presName="ParentAccent8" presStyleLbl="alignNode1" presStyleIdx="7" presStyleCnt="34"/>
      <dgm:spPr/>
    </dgm:pt>
    <dgm:pt modelId="{442E8EB6-F0C2-463E-A3D1-226399432ADE}" type="pres">
      <dgm:prSet presAssocID="{603C0B1E-E637-4C82-A8C2-1E3058C11EE8}" presName="ParentAccent9" presStyleLbl="alignNode1" presStyleIdx="8" presStyleCnt="34"/>
      <dgm:spPr/>
    </dgm:pt>
    <dgm:pt modelId="{24D745ED-4C85-4657-83A0-BC9F255187FD}" type="pres">
      <dgm:prSet presAssocID="{603C0B1E-E637-4C82-A8C2-1E3058C11EE8}" presName="ParentAccent10" presStyleLbl="alignNode1" presStyleIdx="9" presStyleCnt="34"/>
      <dgm:spPr/>
    </dgm:pt>
    <dgm:pt modelId="{275C3073-E345-4063-B906-02F08E9F39BD}" type="pres">
      <dgm:prSet presAssocID="{603C0B1E-E637-4C82-A8C2-1E3058C11EE8}" presName="Parent" presStyleLbl="alignNode1" presStyleIdx="10" presStyleCnt="34">
        <dgm:presLayoutVars>
          <dgm:chMax val="5"/>
          <dgm:chPref val="3"/>
          <dgm:bulletEnabled val="1"/>
        </dgm:presLayoutVars>
      </dgm:prSet>
      <dgm:spPr/>
      <dgm:t>
        <a:bodyPr/>
        <a:lstStyle/>
        <a:p>
          <a:endParaRPr lang="sv-SE"/>
        </a:p>
      </dgm:t>
    </dgm:pt>
    <dgm:pt modelId="{347B639D-6D35-450D-B1BA-6EBD76AE9F86}" type="pres">
      <dgm:prSet presAssocID="{25A4E3EE-5A8C-49AB-BA1C-3406961E5AEA}" presName="Child1Accent1" presStyleLbl="alignNode1" presStyleIdx="11" presStyleCnt="34"/>
      <dgm:spPr/>
    </dgm:pt>
    <dgm:pt modelId="{0AE26B92-953A-4FC3-9107-0B7D39D1491A}" type="pres">
      <dgm:prSet presAssocID="{25A4E3EE-5A8C-49AB-BA1C-3406961E5AEA}" presName="Child1Accent2" presStyleLbl="alignNode1" presStyleIdx="12" presStyleCnt="34"/>
      <dgm:spPr/>
    </dgm:pt>
    <dgm:pt modelId="{F63AC905-1257-48D5-B658-8311E640A723}" type="pres">
      <dgm:prSet presAssocID="{25A4E3EE-5A8C-49AB-BA1C-3406961E5AEA}" presName="Child1Accent3" presStyleLbl="alignNode1" presStyleIdx="13" presStyleCnt="34"/>
      <dgm:spPr/>
    </dgm:pt>
    <dgm:pt modelId="{04603E5E-03E0-4A53-8F71-3A4FD42C7F79}" type="pres">
      <dgm:prSet presAssocID="{25A4E3EE-5A8C-49AB-BA1C-3406961E5AEA}" presName="Child1Accent4" presStyleLbl="alignNode1" presStyleIdx="14" presStyleCnt="34"/>
      <dgm:spPr/>
    </dgm:pt>
    <dgm:pt modelId="{0000A1D0-539E-4AED-9040-B5BC6C9D42C5}" type="pres">
      <dgm:prSet presAssocID="{25A4E3EE-5A8C-49AB-BA1C-3406961E5AEA}" presName="Child1Accent5" presStyleLbl="alignNode1" presStyleIdx="15" presStyleCnt="34"/>
      <dgm:spPr/>
    </dgm:pt>
    <dgm:pt modelId="{873AB22F-397F-4D17-9078-F6AD0C6B1611}" type="pres">
      <dgm:prSet presAssocID="{25A4E3EE-5A8C-49AB-BA1C-3406961E5AEA}" presName="Child1Accent6" presStyleLbl="alignNode1" presStyleIdx="16" presStyleCnt="34"/>
      <dgm:spPr/>
    </dgm:pt>
    <dgm:pt modelId="{23899C64-76CE-4E9F-803A-5126E1412396}" type="pres">
      <dgm:prSet presAssocID="{25A4E3EE-5A8C-49AB-BA1C-3406961E5AEA}" presName="Child1Accent7" presStyleLbl="alignNode1" presStyleIdx="17" presStyleCnt="34"/>
      <dgm:spPr/>
    </dgm:pt>
    <dgm:pt modelId="{841C50AC-D06D-4C1E-91F3-830A34B12536}" type="pres">
      <dgm:prSet presAssocID="{25A4E3EE-5A8C-49AB-BA1C-3406961E5AEA}" presName="Child1Accent8" presStyleLbl="alignNode1" presStyleIdx="18" presStyleCnt="34"/>
      <dgm:spPr/>
    </dgm:pt>
    <dgm:pt modelId="{C2B03C04-45E7-42EF-9917-30457479F67B}" type="pres">
      <dgm:prSet presAssocID="{25A4E3EE-5A8C-49AB-BA1C-3406961E5AEA}" presName="Child1Accent9" presStyleLbl="alignNode1" presStyleIdx="19" presStyleCnt="34"/>
      <dgm:spPr/>
    </dgm:pt>
    <dgm:pt modelId="{F2E4F410-99B3-40F3-AC07-DD57B2DA8F1F}" type="pres">
      <dgm:prSet presAssocID="{25A4E3EE-5A8C-49AB-BA1C-3406961E5AEA}" presName="Child1" presStyleLbl="revTx" presStyleIdx="0" presStyleCnt="3">
        <dgm:presLayoutVars>
          <dgm:chMax/>
          <dgm:chPref val="0"/>
          <dgm:bulletEnabled val="1"/>
        </dgm:presLayoutVars>
      </dgm:prSet>
      <dgm:spPr/>
      <dgm:t>
        <a:bodyPr/>
        <a:lstStyle/>
        <a:p>
          <a:endParaRPr lang="sv-SE"/>
        </a:p>
      </dgm:t>
    </dgm:pt>
    <dgm:pt modelId="{2FD62D44-26AE-4988-B440-E1831EB10EC2}" type="pres">
      <dgm:prSet presAssocID="{8C7899BC-BEA8-4E93-9B38-A07429D2E0F0}" presName="Child2Accent1" presStyleLbl="alignNode1" presStyleIdx="20" presStyleCnt="34"/>
      <dgm:spPr/>
    </dgm:pt>
    <dgm:pt modelId="{0CCEE60A-6E64-4477-84E9-5D79D9C0A1BA}" type="pres">
      <dgm:prSet presAssocID="{8C7899BC-BEA8-4E93-9B38-A07429D2E0F0}" presName="Child2Accent2" presStyleLbl="alignNode1" presStyleIdx="21" presStyleCnt="34"/>
      <dgm:spPr/>
    </dgm:pt>
    <dgm:pt modelId="{50681945-DF4F-451B-8C78-C292CD9084BB}" type="pres">
      <dgm:prSet presAssocID="{8C7899BC-BEA8-4E93-9B38-A07429D2E0F0}" presName="Child2Accent3" presStyleLbl="alignNode1" presStyleIdx="22" presStyleCnt="34"/>
      <dgm:spPr/>
    </dgm:pt>
    <dgm:pt modelId="{870CF4B1-3900-479B-A942-A300AFE77761}" type="pres">
      <dgm:prSet presAssocID="{8C7899BC-BEA8-4E93-9B38-A07429D2E0F0}" presName="Child2Accent4" presStyleLbl="alignNode1" presStyleIdx="23" presStyleCnt="34"/>
      <dgm:spPr/>
    </dgm:pt>
    <dgm:pt modelId="{1D0ACDC2-4EA1-4BE2-B8B1-83542D804BD1}" type="pres">
      <dgm:prSet presAssocID="{8C7899BC-BEA8-4E93-9B38-A07429D2E0F0}" presName="Child2Accent5" presStyleLbl="alignNode1" presStyleIdx="24" presStyleCnt="34"/>
      <dgm:spPr/>
    </dgm:pt>
    <dgm:pt modelId="{B5875094-2BF4-4F3C-9C66-47C31BC2D2C3}" type="pres">
      <dgm:prSet presAssocID="{8C7899BC-BEA8-4E93-9B38-A07429D2E0F0}" presName="Child2Accent6" presStyleLbl="alignNode1" presStyleIdx="25" presStyleCnt="34"/>
      <dgm:spPr/>
    </dgm:pt>
    <dgm:pt modelId="{9044E52E-1D9B-4932-82D6-93BA178DC0CA}" type="pres">
      <dgm:prSet presAssocID="{8C7899BC-BEA8-4E93-9B38-A07429D2E0F0}" presName="Child2Accent7" presStyleLbl="alignNode1" presStyleIdx="26" presStyleCnt="34"/>
      <dgm:spPr/>
    </dgm:pt>
    <dgm:pt modelId="{D41EBB10-6855-4A9A-9BE7-B8DF54038F21}" type="pres">
      <dgm:prSet presAssocID="{8C7899BC-BEA8-4E93-9B38-A07429D2E0F0}" presName="Child2" presStyleLbl="revTx" presStyleIdx="1" presStyleCnt="3">
        <dgm:presLayoutVars>
          <dgm:chMax/>
          <dgm:chPref val="0"/>
          <dgm:bulletEnabled val="1"/>
        </dgm:presLayoutVars>
      </dgm:prSet>
      <dgm:spPr/>
      <dgm:t>
        <a:bodyPr/>
        <a:lstStyle/>
        <a:p>
          <a:endParaRPr lang="sv-SE"/>
        </a:p>
      </dgm:t>
    </dgm:pt>
    <dgm:pt modelId="{334428A0-6A99-4981-87F7-5EB285559F23}" type="pres">
      <dgm:prSet presAssocID="{3471D93A-E3E5-40B1-86F2-9FA5B6F3BE0F}" presName="Child3Accent1" presStyleLbl="alignNode1" presStyleIdx="27" presStyleCnt="34"/>
      <dgm:spPr/>
    </dgm:pt>
    <dgm:pt modelId="{A1091730-C1E6-47A6-9EA6-A0C10FF80E14}" type="pres">
      <dgm:prSet presAssocID="{3471D93A-E3E5-40B1-86F2-9FA5B6F3BE0F}" presName="Child3Accent2" presStyleLbl="alignNode1" presStyleIdx="28" presStyleCnt="34"/>
      <dgm:spPr/>
    </dgm:pt>
    <dgm:pt modelId="{E0B30B06-CA6E-48E8-80B6-248258669F2F}" type="pres">
      <dgm:prSet presAssocID="{3471D93A-E3E5-40B1-86F2-9FA5B6F3BE0F}" presName="Child3Accent3" presStyleLbl="alignNode1" presStyleIdx="29" presStyleCnt="34"/>
      <dgm:spPr/>
    </dgm:pt>
    <dgm:pt modelId="{41F284AD-05E0-4435-82E6-2A9B93538E25}" type="pres">
      <dgm:prSet presAssocID="{3471D93A-E3E5-40B1-86F2-9FA5B6F3BE0F}" presName="Child3Accent4" presStyleLbl="alignNode1" presStyleIdx="30" presStyleCnt="34"/>
      <dgm:spPr/>
    </dgm:pt>
    <dgm:pt modelId="{48D5DEA1-59F0-431C-BFA2-BE97FB7E3CFD}" type="pres">
      <dgm:prSet presAssocID="{3471D93A-E3E5-40B1-86F2-9FA5B6F3BE0F}" presName="Child3Accent5" presStyleLbl="alignNode1" presStyleIdx="31" presStyleCnt="34"/>
      <dgm:spPr/>
    </dgm:pt>
    <dgm:pt modelId="{7A199EAE-E41E-4EEF-8B18-676E1303C270}" type="pres">
      <dgm:prSet presAssocID="{3471D93A-E3E5-40B1-86F2-9FA5B6F3BE0F}" presName="Child3Accent6" presStyleLbl="alignNode1" presStyleIdx="32" presStyleCnt="34"/>
      <dgm:spPr/>
    </dgm:pt>
    <dgm:pt modelId="{F4416645-56E3-4A29-9D2C-B1848CEEC0A5}" type="pres">
      <dgm:prSet presAssocID="{3471D93A-E3E5-40B1-86F2-9FA5B6F3BE0F}" presName="Child3Accent7" presStyleLbl="alignNode1" presStyleIdx="33" presStyleCnt="34"/>
      <dgm:spPr/>
    </dgm:pt>
    <dgm:pt modelId="{33B30680-FCC9-4519-8988-ED93BD21081E}" type="pres">
      <dgm:prSet presAssocID="{3471D93A-E3E5-40B1-86F2-9FA5B6F3BE0F}" presName="Child3" presStyleLbl="revTx" presStyleIdx="2" presStyleCnt="3">
        <dgm:presLayoutVars>
          <dgm:chMax/>
          <dgm:chPref val="0"/>
          <dgm:bulletEnabled val="1"/>
        </dgm:presLayoutVars>
      </dgm:prSet>
      <dgm:spPr/>
      <dgm:t>
        <a:bodyPr/>
        <a:lstStyle/>
        <a:p>
          <a:endParaRPr lang="sv-SE"/>
        </a:p>
      </dgm:t>
    </dgm:pt>
  </dgm:ptLst>
  <dgm:cxnLst>
    <dgm:cxn modelId="{391208ED-366C-4B99-A61C-A57A00CBCDB5}" type="presOf" srcId="{603C0B1E-E637-4C82-A8C2-1E3058C11EE8}" destId="{275C3073-E345-4063-B906-02F08E9F39BD}" srcOrd="0" destOrd="0" presId="urn:microsoft.com/office/officeart/2011/layout/ConvergingText"/>
    <dgm:cxn modelId="{4196729D-C708-4ED9-83F0-F6E3040833E7}" type="presOf" srcId="{8C7899BC-BEA8-4E93-9B38-A07429D2E0F0}" destId="{D41EBB10-6855-4A9A-9BE7-B8DF54038F21}" srcOrd="0" destOrd="0" presId="urn:microsoft.com/office/officeart/2011/layout/ConvergingText"/>
    <dgm:cxn modelId="{2AF39A70-792B-4905-8338-4E3D3913F566}" srcId="{603C0B1E-E637-4C82-A8C2-1E3058C11EE8}" destId="{3471D93A-E3E5-40B1-86F2-9FA5B6F3BE0F}" srcOrd="2" destOrd="0" parTransId="{7541E9DB-495E-47BE-B357-CDBC79C42D6A}" sibTransId="{0C06DB12-70B2-43F8-AFEB-B7B742B8EBB4}"/>
    <dgm:cxn modelId="{389ED1A2-57E8-45A9-9CC3-13787C25AC12}" type="presOf" srcId="{3471D93A-E3E5-40B1-86F2-9FA5B6F3BE0F}" destId="{33B30680-FCC9-4519-8988-ED93BD21081E}" srcOrd="0" destOrd="0" presId="urn:microsoft.com/office/officeart/2011/layout/ConvergingText"/>
    <dgm:cxn modelId="{35B092F2-2B8B-4314-BCF7-1E91DD9A9826}" srcId="{603C0B1E-E637-4C82-A8C2-1E3058C11EE8}" destId="{8C7899BC-BEA8-4E93-9B38-A07429D2E0F0}" srcOrd="1" destOrd="0" parTransId="{FB261A6C-C45A-4DF7-A73E-805978F7C809}" sibTransId="{E6ED13E3-AD13-4153-9328-6864ADFEED88}"/>
    <dgm:cxn modelId="{2B14BA63-615B-429A-843A-61583D325BAE}" type="presOf" srcId="{25A4E3EE-5A8C-49AB-BA1C-3406961E5AEA}" destId="{F2E4F410-99B3-40F3-AC07-DD57B2DA8F1F}" srcOrd="0" destOrd="0" presId="urn:microsoft.com/office/officeart/2011/layout/ConvergingText"/>
    <dgm:cxn modelId="{BF15A071-703D-456A-AD95-5ABD932B5106}" srcId="{B5857843-75B8-4DBA-BC33-9118E68A1374}" destId="{603C0B1E-E637-4C82-A8C2-1E3058C11EE8}" srcOrd="0" destOrd="0" parTransId="{8A4E3569-FE4D-43CB-B6EB-8B487426230E}" sibTransId="{BC5DE5A0-B274-49CF-828C-348D7F56CB86}"/>
    <dgm:cxn modelId="{D6C52783-0D4F-4C55-9818-D7B4034EDF18}" type="presOf" srcId="{B5857843-75B8-4DBA-BC33-9118E68A1374}" destId="{2D3487A8-2046-4100-BA49-E22CF385392B}" srcOrd="0" destOrd="0" presId="urn:microsoft.com/office/officeart/2011/layout/ConvergingText"/>
    <dgm:cxn modelId="{A75BABC3-1BD7-474A-BFF9-3D261CDE036D}" srcId="{603C0B1E-E637-4C82-A8C2-1E3058C11EE8}" destId="{25A4E3EE-5A8C-49AB-BA1C-3406961E5AEA}" srcOrd="0" destOrd="0" parTransId="{D2DEAF9E-1E93-4327-8307-AC2A3BC2A2AD}" sibTransId="{452009FD-4CA2-492B-89BC-ED57F6281271}"/>
    <dgm:cxn modelId="{102A9E51-91DF-4289-A91D-DB3110DB4D01}" type="presParOf" srcId="{2D3487A8-2046-4100-BA49-E22CF385392B}" destId="{5311D796-B262-4D5F-98CD-464881A225EE}" srcOrd="0" destOrd="0" presId="urn:microsoft.com/office/officeart/2011/layout/ConvergingText"/>
    <dgm:cxn modelId="{AB76B3C3-4686-426E-9FF8-FA8EF3DB682C}" type="presParOf" srcId="{5311D796-B262-4D5F-98CD-464881A225EE}" destId="{3BA2CDA8-1C5E-4A9D-9BC9-19E8BC750081}" srcOrd="0" destOrd="0" presId="urn:microsoft.com/office/officeart/2011/layout/ConvergingText"/>
    <dgm:cxn modelId="{C01E073E-6863-40BB-BCA0-6577004D8D4E}" type="presParOf" srcId="{5311D796-B262-4D5F-98CD-464881A225EE}" destId="{BE793CBE-97B9-41F5-98E6-FD4C00EF013D}" srcOrd="1" destOrd="0" presId="urn:microsoft.com/office/officeart/2011/layout/ConvergingText"/>
    <dgm:cxn modelId="{0536A54C-958F-4EA5-935A-5933E6F666F3}" type="presParOf" srcId="{5311D796-B262-4D5F-98CD-464881A225EE}" destId="{55ABAA43-AA2B-42A9-BDD6-872F4E21E2FE}" srcOrd="2" destOrd="0" presId="urn:microsoft.com/office/officeart/2011/layout/ConvergingText"/>
    <dgm:cxn modelId="{93E23344-9220-4E55-9340-A3786679B06E}" type="presParOf" srcId="{5311D796-B262-4D5F-98CD-464881A225EE}" destId="{5AAF74B7-70B5-4DC4-8DC8-369378512A50}" srcOrd="3" destOrd="0" presId="urn:microsoft.com/office/officeart/2011/layout/ConvergingText"/>
    <dgm:cxn modelId="{067785C6-1FD7-4C7D-A7C2-FFB614FA24A8}" type="presParOf" srcId="{5311D796-B262-4D5F-98CD-464881A225EE}" destId="{AA7CC031-5709-44A5-ACD0-48BE7A7822BB}" srcOrd="4" destOrd="0" presId="urn:microsoft.com/office/officeart/2011/layout/ConvergingText"/>
    <dgm:cxn modelId="{BBFECF3A-E87E-4D4A-8209-CCD0A629805A}" type="presParOf" srcId="{5311D796-B262-4D5F-98CD-464881A225EE}" destId="{84052AB9-3312-48ED-AA58-2576F6BC194A}" srcOrd="5" destOrd="0" presId="urn:microsoft.com/office/officeart/2011/layout/ConvergingText"/>
    <dgm:cxn modelId="{D4AB9B67-865F-43AC-93B6-C1CFFFD95282}" type="presParOf" srcId="{5311D796-B262-4D5F-98CD-464881A225EE}" destId="{9B9BA6D4-E0E2-4256-925A-71B83EA88921}" srcOrd="6" destOrd="0" presId="urn:microsoft.com/office/officeart/2011/layout/ConvergingText"/>
    <dgm:cxn modelId="{4AEFE3A2-0FCF-4AF7-801B-AAC6F9BD08FA}" type="presParOf" srcId="{5311D796-B262-4D5F-98CD-464881A225EE}" destId="{BCF2A142-3988-4AF8-AE12-C0BE8B985BB3}" srcOrd="7" destOrd="0" presId="urn:microsoft.com/office/officeart/2011/layout/ConvergingText"/>
    <dgm:cxn modelId="{EDFB862C-C796-4CED-8D58-185D8B35B752}" type="presParOf" srcId="{5311D796-B262-4D5F-98CD-464881A225EE}" destId="{442E8EB6-F0C2-463E-A3D1-226399432ADE}" srcOrd="8" destOrd="0" presId="urn:microsoft.com/office/officeart/2011/layout/ConvergingText"/>
    <dgm:cxn modelId="{FF173973-1C70-4457-9E07-CF67E423B0BC}" type="presParOf" srcId="{5311D796-B262-4D5F-98CD-464881A225EE}" destId="{24D745ED-4C85-4657-83A0-BC9F255187FD}" srcOrd="9" destOrd="0" presId="urn:microsoft.com/office/officeart/2011/layout/ConvergingText"/>
    <dgm:cxn modelId="{83A302F0-F126-4EC6-83B6-DD0DBCAFF9F2}" type="presParOf" srcId="{5311D796-B262-4D5F-98CD-464881A225EE}" destId="{275C3073-E345-4063-B906-02F08E9F39BD}" srcOrd="10" destOrd="0" presId="urn:microsoft.com/office/officeart/2011/layout/ConvergingText"/>
    <dgm:cxn modelId="{461D8B2D-A61A-45BC-98EA-7FE2ECE9860E}" type="presParOf" srcId="{5311D796-B262-4D5F-98CD-464881A225EE}" destId="{347B639D-6D35-450D-B1BA-6EBD76AE9F86}" srcOrd="11" destOrd="0" presId="urn:microsoft.com/office/officeart/2011/layout/ConvergingText"/>
    <dgm:cxn modelId="{77A748B5-CD2A-44AF-A6AC-BDD5F6B9C43C}" type="presParOf" srcId="{5311D796-B262-4D5F-98CD-464881A225EE}" destId="{0AE26B92-953A-4FC3-9107-0B7D39D1491A}" srcOrd="12" destOrd="0" presId="urn:microsoft.com/office/officeart/2011/layout/ConvergingText"/>
    <dgm:cxn modelId="{09D911A7-1121-4496-BF3E-7B8D0790F110}" type="presParOf" srcId="{5311D796-B262-4D5F-98CD-464881A225EE}" destId="{F63AC905-1257-48D5-B658-8311E640A723}" srcOrd="13" destOrd="0" presId="urn:microsoft.com/office/officeart/2011/layout/ConvergingText"/>
    <dgm:cxn modelId="{6E22A5F0-F845-4CBA-9B06-81A98EA81543}" type="presParOf" srcId="{5311D796-B262-4D5F-98CD-464881A225EE}" destId="{04603E5E-03E0-4A53-8F71-3A4FD42C7F79}" srcOrd="14" destOrd="0" presId="urn:microsoft.com/office/officeart/2011/layout/ConvergingText"/>
    <dgm:cxn modelId="{31908891-085B-4CC0-A77C-FE71FC446F26}" type="presParOf" srcId="{5311D796-B262-4D5F-98CD-464881A225EE}" destId="{0000A1D0-539E-4AED-9040-B5BC6C9D42C5}" srcOrd="15" destOrd="0" presId="urn:microsoft.com/office/officeart/2011/layout/ConvergingText"/>
    <dgm:cxn modelId="{462AF2D7-F971-4AC6-A3A8-7AA3AE5DC339}" type="presParOf" srcId="{5311D796-B262-4D5F-98CD-464881A225EE}" destId="{873AB22F-397F-4D17-9078-F6AD0C6B1611}" srcOrd="16" destOrd="0" presId="urn:microsoft.com/office/officeart/2011/layout/ConvergingText"/>
    <dgm:cxn modelId="{C6BB319F-9A48-4DE3-9F2E-9F0D66E63DEC}" type="presParOf" srcId="{5311D796-B262-4D5F-98CD-464881A225EE}" destId="{23899C64-76CE-4E9F-803A-5126E1412396}" srcOrd="17" destOrd="0" presId="urn:microsoft.com/office/officeart/2011/layout/ConvergingText"/>
    <dgm:cxn modelId="{A6038C80-AB83-4EAD-95B8-96C6B8201F26}" type="presParOf" srcId="{5311D796-B262-4D5F-98CD-464881A225EE}" destId="{841C50AC-D06D-4C1E-91F3-830A34B12536}" srcOrd="18" destOrd="0" presId="urn:microsoft.com/office/officeart/2011/layout/ConvergingText"/>
    <dgm:cxn modelId="{1021A97D-A9FC-4436-AE99-F5FA29FE6BF6}" type="presParOf" srcId="{5311D796-B262-4D5F-98CD-464881A225EE}" destId="{C2B03C04-45E7-42EF-9917-30457479F67B}" srcOrd="19" destOrd="0" presId="urn:microsoft.com/office/officeart/2011/layout/ConvergingText"/>
    <dgm:cxn modelId="{44C9ECC2-8AC1-4BEC-90AE-3724BDD58F35}" type="presParOf" srcId="{5311D796-B262-4D5F-98CD-464881A225EE}" destId="{F2E4F410-99B3-40F3-AC07-DD57B2DA8F1F}" srcOrd="20" destOrd="0" presId="urn:microsoft.com/office/officeart/2011/layout/ConvergingText"/>
    <dgm:cxn modelId="{C33AC58C-9F46-4F19-BEB7-8E2E1D910885}" type="presParOf" srcId="{5311D796-B262-4D5F-98CD-464881A225EE}" destId="{2FD62D44-26AE-4988-B440-E1831EB10EC2}" srcOrd="21" destOrd="0" presId="urn:microsoft.com/office/officeart/2011/layout/ConvergingText"/>
    <dgm:cxn modelId="{1D5D6C8C-7924-4EAE-8A89-613D1951B3B0}" type="presParOf" srcId="{5311D796-B262-4D5F-98CD-464881A225EE}" destId="{0CCEE60A-6E64-4477-84E9-5D79D9C0A1BA}" srcOrd="22" destOrd="0" presId="urn:microsoft.com/office/officeart/2011/layout/ConvergingText"/>
    <dgm:cxn modelId="{0C93BD0E-3BDC-4E55-8215-3F553F07D55B}" type="presParOf" srcId="{5311D796-B262-4D5F-98CD-464881A225EE}" destId="{50681945-DF4F-451B-8C78-C292CD9084BB}" srcOrd="23" destOrd="0" presId="urn:microsoft.com/office/officeart/2011/layout/ConvergingText"/>
    <dgm:cxn modelId="{60A86BF7-32F7-4260-8874-C5942AEFFC9C}" type="presParOf" srcId="{5311D796-B262-4D5F-98CD-464881A225EE}" destId="{870CF4B1-3900-479B-A942-A300AFE77761}" srcOrd="24" destOrd="0" presId="urn:microsoft.com/office/officeart/2011/layout/ConvergingText"/>
    <dgm:cxn modelId="{AD535E24-8B10-4AAC-AE1E-49955FD188BC}" type="presParOf" srcId="{5311D796-B262-4D5F-98CD-464881A225EE}" destId="{1D0ACDC2-4EA1-4BE2-B8B1-83542D804BD1}" srcOrd="25" destOrd="0" presId="urn:microsoft.com/office/officeart/2011/layout/ConvergingText"/>
    <dgm:cxn modelId="{B7E56DC0-244A-4C77-ACB6-B99666F1C281}" type="presParOf" srcId="{5311D796-B262-4D5F-98CD-464881A225EE}" destId="{B5875094-2BF4-4F3C-9C66-47C31BC2D2C3}" srcOrd="26" destOrd="0" presId="urn:microsoft.com/office/officeart/2011/layout/ConvergingText"/>
    <dgm:cxn modelId="{7BC299EA-4BBF-4FFF-8C59-2FD9A7F9C61B}" type="presParOf" srcId="{5311D796-B262-4D5F-98CD-464881A225EE}" destId="{9044E52E-1D9B-4932-82D6-93BA178DC0CA}" srcOrd="27" destOrd="0" presId="urn:microsoft.com/office/officeart/2011/layout/ConvergingText"/>
    <dgm:cxn modelId="{D484A094-76CC-48DA-B29F-3BC5605E9832}" type="presParOf" srcId="{5311D796-B262-4D5F-98CD-464881A225EE}" destId="{D41EBB10-6855-4A9A-9BE7-B8DF54038F21}" srcOrd="28" destOrd="0" presId="urn:microsoft.com/office/officeart/2011/layout/ConvergingText"/>
    <dgm:cxn modelId="{B5FE539C-FB3E-4519-983D-005AF45C2B60}" type="presParOf" srcId="{5311D796-B262-4D5F-98CD-464881A225EE}" destId="{334428A0-6A99-4981-87F7-5EB285559F23}" srcOrd="29" destOrd="0" presId="urn:microsoft.com/office/officeart/2011/layout/ConvergingText"/>
    <dgm:cxn modelId="{0B99DF55-2409-4CFE-967F-674DCE63BD70}" type="presParOf" srcId="{5311D796-B262-4D5F-98CD-464881A225EE}" destId="{A1091730-C1E6-47A6-9EA6-A0C10FF80E14}" srcOrd="30" destOrd="0" presId="urn:microsoft.com/office/officeart/2011/layout/ConvergingText"/>
    <dgm:cxn modelId="{F9CA6CCE-24F5-49DB-8792-058292419746}" type="presParOf" srcId="{5311D796-B262-4D5F-98CD-464881A225EE}" destId="{E0B30B06-CA6E-48E8-80B6-248258669F2F}" srcOrd="31" destOrd="0" presId="urn:microsoft.com/office/officeart/2011/layout/ConvergingText"/>
    <dgm:cxn modelId="{E0C98E20-4D23-47C6-B7EB-288EC4B7B7A7}" type="presParOf" srcId="{5311D796-B262-4D5F-98CD-464881A225EE}" destId="{41F284AD-05E0-4435-82E6-2A9B93538E25}" srcOrd="32" destOrd="0" presId="urn:microsoft.com/office/officeart/2011/layout/ConvergingText"/>
    <dgm:cxn modelId="{4EE324D8-0EFB-431F-AA6A-F0B4BEA69106}" type="presParOf" srcId="{5311D796-B262-4D5F-98CD-464881A225EE}" destId="{48D5DEA1-59F0-431C-BFA2-BE97FB7E3CFD}" srcOrd="33" destOrd="0" presId="urn:microsoft.com/office/officeart/2011/layout/ConvergingText"/>
    <dgm:cxn modelId="{D319F94E-9CDC-4469-9C0B-61F1BCC65BA9}" type="presParOf" srcId="{5311D796-B262-4D5F-98CD-464881A225EE}" destId="{7A199EAE-E41E-4EEF-8B18-676E1303C270}" srcOrd="34" destOrd="0" presId="urn:microsoft.com/office/officeart/2011/layout/ConvergingText"/>
    <dgm:cxn modelId="{431D409E-CD3C-474A-AA3D-5F17D8953CBA}" type="presParOf" srcId="{5311D796-B262-4D5F-98CD-464881A225EE}" destId="{F4416645-56E3-4A29-9D2C-B1848CEEC0A5}" srcOrd="35" destOrd="0" presId="urn:microsoft.com/office/officeart/2011/layout/ConvergingText"/>
    <dgm:cxn modelId="{167B74D9-9157-4A60-AD19-4D9257B15B74}" type="presParOf" srcId="{5311D796-B262-4D5F-98CD-464881A225EE}" destId="{33B30680-FCC9-4519-8988-ED93BD21081E}" srcOrd="36" destOrd="0" presId="urn:microsoft.com/office/officeart/2011/layout/ConvergingTex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E4AA70B-65F8-4CA8-A829-24060FDD307B}" type="doc">
      <dgm:prSet loTypeId="urn:microsoft.com/office/officeart/2008/layout/RadialCluster" loCatId="relationship" qsTypeId="urn:microsoft.com/office/officeart/2005/8/quickstyle/simple1" qsCatId="simple" csTypeId="urn:microsoft.com/office/officeart/2005/8/colors/colorful1" csCatId="colorful" phldr="1"/>
      <dgm:spPr/>
      <dgm:t>
        <a:bodyPr/>
        <a:lstStyle/>
        <a:p>
          <a:endParaRPr lang="sv-SE"/>
        </a:p>
      </dgm:t>
    </dgm:pt>
    <dgm:pt modelId="{AEC09F8B-FBB1-4002-BE9E-B7885FA1801F}">
      <dgm:prSet phldrT="[Text]"/>
      <dgm:spPr/>
      <dgm:t>
        <a:bodyPr/>
        <a:lstStyle/>
        <a:p>
          <a:r>
            <a:rPr lang="sv-SE" dirty="0" smtClean="0"/>
            <a:t>skriv-ansvarig för temat</a:t>
          </a:r>
          <a:endParaRPr lang="sv-SE" dirty="0"/>
        </a:p>
      </dgm:t>
    </dgm:pt>
    <dgm:pt modelId="{89A3EF3B-BE21-45CC-820B-537F3684BC5F}" type="parTrans" cxnId="{1C16DBCA-367B-4EFA-8824-ED1B95EE5573}">
      <dgm:prSet/>
      <dgm:spPr/>
      <dgm:t>
        <a:bodyPr/>
        <a:lstStyle/>
        <a:p>
          <a:endParaRPr lang="sv-SE"/>
        </a:p>
      </dgm:t>
    </dgm:pt>
    <dgm:pt modelId="{97EB1C76-41CB-431E-B851-61BEB443E651}" type="sibTrans" cxnId="{1C16DBCA-367B-4EFA-8824-ED1B95EE5573}">
      <dgm:prSet/>
      <dgm:spPr/>
      <dgm:t>
        <a:bodyPr/>
        <a:lstStyle/>
        <a:p>
          <a:endParaRPr lang="sv-SE"/>
        </a:p>
      </dgm:t>
    </dgm:pt>
    <dgm:pt modelId="{A74C398D-9FC1-4296-A9C8-DDCF81D1E36A}">
      <dgm:prSet phldrT="[Text]" custT="1"/>
      <dgm:spPr/>
      <dgm:t>
        <a:bodyPr/>
        <a:lstStyle/>
        <a:p>
          <a:endParaRPr lang="sv-SE" sz="1400" dirty="0"/>
        </a:p>
      </dgm:t>
    </dgm:pt>
    <dgm:pt modelId="{A3D7A522-7851-465B-A3F2-9D494FFC14F9}" type="parTrans" cxnId="{88680693-C0AD-4653-B070-1117CE83CF2F}">
      <dgm:prSet/>
      <dgm:spPr/>
      <dgm:t>
        <a:bodyPr/>
        <a:lstStyle/>
        <a:p>
          <a:endParaRPr lang="sv-SE"/>
        </a:p>
      </dgm:t>
    </dgm:pt>
    <dgm:pt modelId="{ACFE8719-4BA5-4793-9527-AD423F891FD8}" type="sibTrans" cxnId="{88680693-C0AD-4653-B070-1117CE83CF2F}">
      <dgm:prSet/>
      <dgm:spPr/>
      <dgm:t>
        <a:bodyPr/>
        <a:lstStyle/>
        <a:p>
          <a:endParaRPr lang="sv-SE"/>
        </a:p>
      </dgm:t>
    </dgm:pt>
    <dgm:pt modelId="{4AE6738C-F1FE-449A-9A9C-6401C6E11C5B}">
      <dgm:prSet phldrT="[Text]"/>
      <dgm:spPr/>
      <dgm:t>
        <a:bodyPr/>
        <a:lstStyle/>
        <a:p>
          <a:r>
            <a:rPr lang="sv-SE" b="1" dirty="0" smtClean="0">
              <a:solidFill>
                <a:schemeClr val="bg1"/>
              </a:solidFill>
            </a:rPr>
            <a:t>Danmark</a:t>
          </a:r>
          <a:endParaRPr lang="sv-SE" dirty="0">
            <a:solidFill>
              <a:schemeClr val="bg1"/>
            </a:solidFill>
          </a:endParaRPr>
        </a:p>
      </dgm:t>
    </dgm:pt>
    <dgm:pt modelId="{BE735EBA-294F-4EE2-BE97-BF385D8BEA77}" type="parTrans" cxnId="{82B0DE45-59FC-4395-A25A-2ADC27594436}">
      <dgm:prSet/>
      <dgm:spPr/>
      <dgm:t>
        <a:bodyPr/>
        <a:lstStyle/>
        <a:p>
          <a:endParaRPr lang="sv-SE"/>
        </a:p>
      </dgm:t>
    </dgm:pt>
    <dgm:pt modelId="{F8BD556B-5B17-4947-A7E4-235EBEC3BD92}" type="sibTrans" cxnId="{82B0DE45-59FC-4395-A25A-2ADC27594436}">
      <dgm:prSet/>
      <dgm:spPr/>
      <dgm:t>
        <a:bodyPr/>
        <a:lstStyle/>
        <a:p>
          <a:endParaRPr lang="sv-SE"/>
        </a:p>
      </dgm:t>
    </dgm:pt>
    <dgm:pt modelId="{4CFD098A-9C9F-4167-AADC-D4CDE02A8AC4}">
      <dgm:prSet phldrT="[Text]" custT="1"/>
      <dgm:spPr/>
      <dgm:t>
        <a:bodyPr/>
        <a:lstStyle/>
        <a:p>
          <a:pPr algn="ctr"/>
          <a:endParaRPr lang="sv-SE" sz="2000" dirty="0">
            <a:solidFill>
              <a:schemeClr val="bg1"/>
            </a:solidFill>
          </a:endParaRPr>
        </a:p>
      </dgm:t>
    </dgm:pt>
    <dgm:pt modelId="{1E8DDCD9-3526-4222-B7BC-733E875EF683}" type="parTrans" cxnId="{E03DEC04-03D2-42BA-8CE3-A9C3BEEDF8F2}">
      <dgm:prSet/>
      <dgm:spPr/>
      <dgm:t>
        <a:bodyPr/>
        <a:lstStyle/>
        <a:p>
          <a:endParaRPr lang="sv-SE"/>
        </a:p>
      </dgm:t>
    </dgm:pt>
    <dgm:pt modelId="{7B7AD621-B734-4505-9936-BE092E15B95F}" type="sibTrans" cxnId="{E03DEC04-03D2-42BA-8CE3-A9C3BEEDF8F2}">
      <dgm:prSet/>
      <dgm:spPr/>
      <dgm:t>
        <a:bodyPr/>
        <a:lstStyle/>
        <a:p>
          <a:endParaRPr lang="sv-SE"/>
        </a:p>
      </dgm:t>
    </dgm:pt>
    <dgm:pt modelId="{D2C57E9F-DDBF-41B6-9B6D-A20A547EEA4D}" type="pres">
      <dgm:prSet presAssocID="{5E4AA70B-65F8-4CA8-A829-24060FDD307B}" presName="Name0" presStyleCnt="0">
        <dgm:presLayoutVars>
          <dgm:chMax val="1"/>
          <dgm:chPref val="1"/>
          <dgm:dir/>
          <dgm:animOne val="branch"/>
          <dgm:animLvl val="lvl"/>
        </dgm:presLayoutVars>
      </dgm:prSet>
      <dgm:spPr/>
      <dgm:t>
        <a:bodyPr/>
        <a:lstStyle/>
        <a:p>
          <a:endParaRPr lang="sv-SE"/>
        </a:p>
      </dgm:t>
    </dgm:pt>
    <dgm:pt modelId="{B03EE41E-7ECC-43ED-8416-6DC71A1504CC}" type="pres">
      <dgm:prSet presAssocID="{AEC09F8B-FBB1-4002-BE9E-B7885FA1801F}" presName="singleCycle" presStyleCnt="0"/>
      <dgm:spPr/>
    </dgm:pt>
    <dgm:pt modelId="{0A585177-3D68-4DAC-B301-71FF3300BAB3}" type="pres">
      <dgm:prSet presAssocID="{AEC09F8B-FBB1-4002-BE9E-B7885FA1801F}" presName="singleCenter" presStyleLbl="node1" presStyleIdx="0" presStyleCnt="4">
        <dgm:presLayoutVars>
          <dgm:chMax val="7"/>
          <dgm:chPref val="7"/>
        </dgm:presLayoutVars>
      </dgm:prSet>
      <dgm:spPr/>
      <dgm:t>
        <a:bodyPr/>
        <a:lstStyle/>
        <a:p>
          <a:endParaRPr lang="sv-SE"/>
        </a:p>
      </dgm:t>
    </dgm:pt>
    <dgm:pt modelId="{56A1851E-4B14-40E1-BBEE-FE340FD490F4}" type="pres">
      <dgm:prSet presAssocID="{A3D7A522-7851-465B-A3F2-9D494FFC14F9}" presName="Name56" presStyleLbl="parChTrans1D2" presStyleIdx="0" presStyleCnt="3"/>
      <dgm:spPr/>
      <dgm:t>
        <a:bodyPr/>
        <a:lstStyle/>
        <a:p>
          <a:endParaRPr lang="sv-SE"/>
        </a:p>
      </dgm:t>
    </dgm:pt>
    <dgm:pt modelId="{49508D20-168E-4AF8-A54F-D2442FC03C69}" type="pres">
      <dgm:prSet presAssocID="{A74C398D-9FC1-4296-A9C8-DDCF81D1E36A}" presName="text0" presStyleLbl="node1" presStyleIdx="1" presStyleCnt="4" custScaleX="299773" custScaleY="222656">
        <dgm:presLayoutVars>
          <dgm:bulletEnabled val="1"/>
        </dgm:presLayoutVars>
      </dgm:prSet>
      <dgm:spPr/>
      <dgm:t>
        <a:bodyPr/>
        <a:lstStyle/>
        <a:p>
          <a:endParaRPr lang="sv-SE"/>
        </a:p>
      </dgm:t>
    </dgm:pt>
    <dgm:pt modelId="{4250E6ED-5CCC-43D5-961F-DBC078A2EBE1}" type="pres">
      <dgm:prSet presAssocID="{BE735EBA-294F-4EE2-BE97-BF385D8BEA77}" presName="Name56" presStyleLbl="parChTrans1D2" presStyleIdx="1" presStyleCnt="3"/>
      <dgm:spPr/>
      <dgm:t>
        <a:bodyPr/>
        <a:lstStyle/>
        <a:p>
          <a:endParaRPr lang="sv-SE"/>
        </a:p>
      </dgm:t>
    </dgm:pt>
    <dgm:pt modelId="{2993F228-BAD6-46D2-AD72-3C18921281EF}" type="pres">
      <dgm:prSet presAssocID="{4AE6738C-F1FE-449A-9A9C-6401C6E11C5B}" presName="text0" presStyleLbl="node1" presStyleIdx="2" presStyleCnt="4" custScaleX="222582" custScaleY="178246">
        <dgm:presLayoutVars>
          <dgm:bulletEnabled val="1"/>
        </dgm:presLayoutVars>
      </dgm:prSet>
      <dgm:spPr/>
      <dgm:t>
        <a:bodyPr/>
        <a:lstStyle/>
        <a:p>
          <a:endParaRPr lang="sv-SE"/>
        </a:p>
      </dgm:t>
    </dgm:pt>
    <dgm:pt modelId="{DE4801F9-6D9C-4AB1-BC45-1C0820B32A0C}" type="pres">
      <dgm:prSet presAssocID="{1E8DDCD9-3526-4222-B7BC-733E875EF683}" presName="Name56" presStyleLbl="parChTrans1D2" presStyleIdx="2" presStyleCnt="3"/>
      <dgm:spPr/>
      <dgm:t>
        <a:bodyPr/>
        <a:lstStyle/>
        <a:p>
          <a:endParaRPr lang="sv-SE"/>
        </a:p>
      </dgm:t>
    </dgm:pt>
    <dgm:pt modelId="{E2F2585E-11CA-4048-8E53-B5F2FAF69A60}" type="pres">
      <dgm:prSet presAssocID="{4CFD098A-9C9F-4167-AADC-D4CDE02A8AC4}" presName="text0" presStyleLbl="node1" presStyleIdx="3" presStyleCnt="4" custScaleX="276189" custScaleY="174692" custRadScaleRad="111768" custRadScaleInc="12434">
        <dgm:presLayoutVars>
          <dgm:bulletEnabled val="1"/>
        </dgm:presLayoutVars>
      </dgm:prSet>
      <dgm:spPr/>
      <dgm:t>
        <a:bodyPr/>
        <a:lstStyle/>
        <a:p>
          <a:endParaRPr lang="sv-SE"/>
        </a:p>
      </dgm:t>
    </dgm:pt>
  </dgm:ptLst>
  <dgm:cxnLst>
    <dgm:cxn modelId="{023B56C3-5503-47F1-819A-63F767BCA5E8}" type="presOf" srcId="{4CFD098A-9C9F-4167-AADC-D4CDE02A8AC4}" destId="{E2F2585E-11CA-4048-8E53-B5F2FAF69A60}" srcOrd="0" destOrd="0" presId="urn:microsoft.com/office/officeart/2008/layout/RadialCluster"/>
    <dgm:cxn modelId="{EFAC9F9F-2754-4C3D-8586-06A5BD25A14B}" type="presOf" srcId="{1E8DDCD9-3526-4222-B7BC-733E875EF683}" destId="{DE4801F9-6D9C-4AB1-BC45-1C0820B32A0C}" srcOrd="0" destOrd="0" presId="urn:microsoft.com/office/officeart/2008/layout/RadialCluster"/>
    <dgm:cxn modelId="{D5AA4C8F-71E0-40D1-8BBD-2BC166C21B8E}" type="presOf" srcId="{A74C398D-9FC1-4296-A9C8-DDCF81D1E36A}" destId="{49508D20-168E-4AF8-A54F-D2442FC03C69}" srcOrd="0" destOrd="0" presId="urn:microsoft.com/office/officeart/2008/layout/RadialCluster"/>
    <dgm:cxn modelId="{29607F23-4039-43DA-9241-7F0686EFFD38}" type="presOf" srcId="{AEC09F8B-FBB1-4002-BE9E-B7885FA1801F}" destId="{0A585177-3D68-4DAC-B301-71FF3300BAB3}" srcOrd="0" destOrd="0" presId="urn:microsoft.com/office/officeart/2008/layout/RadialCluster"/>
    <dgm:cxn modelId="{1C16DBCA-367B-4EFA-8824-ED1B95EE5573}" srcId="{5E4AA70B-65F8-4CA8-A829-24060FDD307B}" destId="{AEC09F8B-FBB1-4002-BE9E-B7885FA1801F}" srcOrd="0" destOrd="0" parTransId="{89A3EF3B-BE21-45CC-820B-537F3684BC5F}" sibTransId="{97EB1C76-41CB-431E-B851-61BEB443E651}"/>
    <dgm:cxn modelId="{82B0DE45-59FC-4395-A25A-2ADC27594436}" srcId="{AEC09F8B-FBB1-4002-BE9E-B7885FA1801F}" destId="{4AE6738C-F1FE-449A-9A9C-6401C6E11C5B}" srcOrd="1" destOrd="0" parTransId="{BE735EBA-294F-4EE2-BE97-BF385D8BEA77}" sibTransId="{F8BD556B-5B17-4947-A7E4-235EBEC3BD92}"/>
    <dgm:cxn modelId="{88680693-C0AD-4653-B070-1117CE83CF2F}" srcId="{AEC09F8B-FBB1-4002-BE9E-B7885FA1801F}" destId="{A74C398D-9FC1-4296-A9C8-DDCF81D1E36A}" srcOrd="0" destOrd="0" parTransId="{A3D7A522-7851-465B-A3F2-9D494FFC14F9}" sibTransId="{ACFE8719-4BA5-4793-9527-AD423F891FD8}"/>
    <dgm:cxn modelId="{E03DEC04-03D2-42BA-8CE3-A9C3BEEDF8F2}" srcId="{AEC09F8B-FBB1-4002-BE9E-B7885FA1801F}" destId="{4CFD098A-9C9F-4167-AADC-D4CDE02A8AC4}" srcOrd="2" destOrd="0" parTransId="{1E8DDCD9-3526-4222-B7BC-733E875EF683}" sibTransId="{7B7AD621-B734-4505-9936-BE092E15B95F}"/>
    <dgm:cxn modelId="{089D2A73-3CF0-4181-A11A-B3BF4C121B98}" type="presOf" srcId="{5E4AA70B-65F8-4CA8-A829-24060FDD307B}" destId="{D2C57E9F-DDBF-41B6-9B6D-A20A547EEA4D}" srcOrd="0" destOrd="0" presId="urn:microsoft.com/office/officeart/2008/layout/RadialCluster"/>
    <dgm:cxn modelId="{3FD6CA2D-68CD-4779-A059-4DB4845E7007}" type="presOf" srcId="{4AE6738C-F1FE-449A-9A9C-6401C6E11C5B}" destId="{2993F228-BAD6-46D2-AD72-3C18921281EF}" srcOrd="0" destOrd="0" presId="urn:microsoft.com/office/officeart/2008/layout/RadialCluster"/>
    <dgm:cxn modelId="{A29297EF-8F82-47B7-8E8C-B82BB9EF5DEC}" type="presOf" srcId="{BE735EBA-294F-4EE2-BE97-BF385D8BEA77}" destId="{4250E6ED-5CCC-43D5-961F-DBC078A2EBE1}" srcOrd="0" destOrd="0" presId="urn:microsoft.com/office/officeart/2008/layout/RadialCluster"/>
    <dgm:cxn modelId="{77F21ED6-29BE-4A4C-9945-7BBF2635AF5A}" type="presOf" srcId="{A3D7A522-7851-465B-A3F2-9D494FFC14F9}" destId="{56A1851E-4B14-40E1-BBEE-FE340FD490F4}" srcOrd="0" destOrd="0" presId="urn:microsoft.com/office/officeart/2008/layout/RadialCluster"/>
    <dgm:cxn modelId="{6DD5529B-94EF-4AFE-AB86-306182736CD6}" type="presParOf" srcId="{D2C57E9F-DDBF-41B6-9B6D-A20A547EEA4D}" destId="{B03EE41E-7ECC-43ED-8416-6DC71A1504CC}" srcOrd="0" destOrd="0" presId="urn:microsoft.com/office/officeart/2008/layout/RadialCluster"/>
    <dgm:cxn modelId="{E6C6664D-4B8F-41CD-BF93-C6299C147A38}" type="presParOf" srcId="{B03EE41E-7ECC-43ED-8416-6DC71A1504CC}" destId="{0A585177-3D68-4DAC-B301-71FF3300BAB3}" srcOrd="0" destOrd="0" presId="urn:microsoft.com/office/officeart/2008/layout/RadialCluster"/>
    <dgm:cxn modelId="{A6BDADBE-CA2C-4CE1-858C-B41BE703D270}" type="presParOf" srcId="{B03EE41E-7ECC-43ED-8416-6DC71A1504CC}" destId="{56A1851E-4B14-40E1-BBEE-FE340FD490F4}" srcOrd="1" destOrd="0" presId="urn:microsoft.com/office/officeart/2008/layout/RadialCluster"/>
    <dgm:cxn modelId="{104B7F11-28EB-46EB-B938-CFE254FA58FC}" type="presParOf" srcId="{B03EE41E-7ECC-43ED-8416-6DC71A1504CC}" destId="{49508D20-168E-4AF8-A54F-D2442FC03C69}" srcOrd="2" destOrd="0" presId="urn:microsoft.com/office/officeart/2008/layout/RadialCluster"/>
    <dgm:cxn modelId="{C42D2DDF-9E33-4B58-877A-16645E1E816C}" type="presParOf" srcId="{B03EE41E-7ECC-43ED-8416-6DC71A1504CC}" destId="{4250E6ED-5CCC-43D5-961F-DBC078A2EBE1}" srcOrd="3" destOrd="0" presId="urn:microsoft.com/office/officeart/2008/layout/RadialCluster"/>
    <dgm:cxn modelId="{E167966B-F87B-4414-9F84-58AE2D631B7D}" type="presParOf" srcId="{B03EE41E-7ECC-43ED-8416-6DC71A1504CC}" destId="{2993F228-BAD6-46D2-AD72-3C18921281EF}" srcOrd="4" destOrd="0" presId="urn:microsoft.com/office/officeart/2008/layout/RadialCluster"/>
    <dgm:cxn modelId="{6D882B6B-A5AD-48B4-84D8-A4626B453EB2}" type="presParOf" srcId="{B03EE41E-7ECC-43ED-8416-6DC71A1504CC}" destId="{DE4801F9-6D9C-4AB1-BC45-1C0820B32A0C}" srcOrd="5" destOrd="0" presId="urn:microsoft.com/office/officeart/2008/layout/RadialCluster"/>
    <dgm:cxn modelId="{B42D3B0C-C436-4C01-B82A-F36E1C582EFC}" type="presParOf" srcId="{B03EE41E-7ECC-43ED-8416-6DC71A1504CC}" destId="{E2F2585E-11CA-4048-8E53-B5F2FAF69A60}" srcOrd="6" destOrd="0" presId="urn:microsoft.com/office/officeart/2008/layout/RadialCluster"/>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E4AA70B-65F8-4CA8-A829-24060FDD307B}" type="doc">
      <dgm:prSet loTypeId="urn:microsoft.com/office/officeart/2008/layout/RadialCluster" loCatId="relationship" qsTypeId="urn:microsoft.com/office/officeart/2005/8/quickstyle/simple1" qsCatId="simple" csTypeId="urn:microsoft.com/office/officeart/2005/8/colors/colorful1" csCatId="colorful" phldr="1"/>
      <dgm:spPr/>
      <dgm:t>
        <a:bodyPr/>
        <a:lstStyle/>
        <a:p>
          <a:endParaRPr lang="sv-SE"/>
        </a:p>
      </dgm:t>
    </dgm:pt>
    <dgm:pt modelId="{AEC09F8B-FBB1-4002-BE9E-B7885FA1801F}">
      <dgm:prSet phldrT="[Text]"/>
      <dgm:spPr/>
      <dgm:t>
        <a:bodyPr/>
        <a:lstStyle/>
        <a:p>
          <a:r>
            <a:rPr lang="sv-SE" dirty="0" smtClean="0"/>
            <a:t>skriv-ansvarig för temat</a:t>
          </a:r>
          <a:endParaRPr lang="sv-SE" dirty="0"/>
        </a:p>
      </dgm:t>
    </dgm:pt>
    <dgm:pt modelId="{89A3EF3B-BE21-45CC-820B-537F3684BC5F}" type="parTrans" cxnId="{1C16DBCA-367B-4EFA-8824-ED1B95EE5573}">
      <dgm:prSet/>
      <dgm:spPr/>
      <dgm:t>
        <a:bodyPr/>
        <a:lstStyle/>
        <a:p>
          <a:endParaRPr lang="sv-SE"/>
        </a:p>
      </dgm:t>
    </dgm:pt>
    <dgm:pt modelId="{97EB1C76-41CB-431E-B851-61BEB443E651}" type="sibTrans" cxnId="{1C16DBCA-367B-4EFA-8824-ED1B95EE5573}">
      <dgm:prSet/>
      <dgm:spPr/>
      <dgm:t>
        <a:bodyPr/>
        <a:lstStyle/>
        <a:p>
          <a:endParaRPr lang="sv-SE"/>
        </a:p>
      </dgm:t>
    </dgm:pt>
    <dgm:pt modelId="{A74C398D-9FC1-4296-A9C8-DDCF81D1E36A}">
      <dgm:prSet phldrT="[Text]" custT="1"/>
      <dgm:spPr/>
      <dgm:t>
        <a:bodyPr/>
        <a:lstStyle/>
        <a:p>
          <a:endParaRPr lang="sv-SE" sz="1400" dirty="0"/>
        </a:p>
      </dgm:t>
    </dgm:pt>
    <dgm:pt modelId="{A3D7A522-7851-465B-A3F2-9D494FFC14F9}" type="parTrans" cxnId="{88680693-C0AD-4653-B070-1117CE83CF2F}">
      <dgm:prSet/>
      <dgm:spPr/>
      <dgm:t>
        <a:bodyPr/>
        <a:lstStyle/>
        <a:p>
          <a:endParaRPr lang="sv-SE"/>
        </a:p>
      </dgm:t>
    </dgm:pt>
    <dgm:pt modelId="{ACFE8719-4BA5-4793-9527-AD423F891FD8}" type="sibTrans" cxnId="{88680693-C0AD-4653-B070-1117CE83CF2F}">
      <dgm:prSet/>
      <dgm:spPr/>
      <dgm:t>
        <a:bodyPr/>
        <a:lstStyle/>
        <a:p>
          <a:endParaRPr lang="sv-SE"/>
        </a:p>
      </dgm:t>
    </dgm:pt>
    <dgm:pt modelId="{4AE6738C-F1FE-449A-9A9C-6401C6E11C5B}">
      <dgm:prSet phldrT="[Text]"/>
      <dgm:spPr/>
      <dgm:t>
        <a:bodyPr/>
        <a:lstStyle/>
        <a:p>
          <a:r>
            <a:rPr lang="sv-SE" b="1" smtClean="0">
              <a:solidFill>
                <a:schemeClr val="bg1"/>
              </a:solidFill>
            </a:rPr>
            <a:t>Danmark</a:t>
          </a:r>
          <a:endParaRPr lang="sv-SE" dirty="0">
            <a:solidFill>
              <a:schemeClr val="bg1"/>
            </a:solidFill>
          </a:endParaRPr>
        </a:p>
      </dgm:t>
    </dgm:pt>
    <dgm:pt modelId="{BE735EBA-294F-4EE2-BE97-BF385D8BEA77}" type="parTrans" cxnId="{82B0DE45-59FC-4395-A25A-2ADC27594436}">
      <dgm:prSet/>
      <dgm:spPr/>
      <dgm:t>
        <a:bodyPr/>
        <a:lstStyle/>
        <a:p>
          <a:endParaRPr lang="sv-SE"/>
        </a:p>
      </dgm:t>
    </dgm:pt>
    <dgm:pt modelId="{F8BD556B-5B17-4947-A7E4-235EBEC3BD92}" type="sibTrans" cxnId="{82B0DE45-59FC-4395-A25A-2ADC27594436}">
      <dgm:prSet/>
      <dgm:spPr/>
      <dgm:t>
        <a:bodyPr/>
        <a:lstStyle/>
        <a:p>
          <a:endParaRPr lang="sv-SE"/>
        </a:p>
      </dgm:t>
    </dgm:pt>
    <dgm:pt modelId="{4CFD098A-9C9F-4167-AADC-D4CDE02A8AC4}">
      <dgm:prSet phldrT="[Text]" custT="1"/>
      <dgm:spPr/>
      <dgm:t>
        <a:bodyPr/>
        <a:lstStyle/>
        <a:p>
          <a:pPr algn="ctr"/>
          <a:endParaRPr lang="sv-SE" sz="2000" dirty="0">
            <a:solidFill>
              <a:schemeClr val="bg1"/>
            </a:solidFill>
          </a:endParaRPr>
        </a:p>
      </dgm:t>
    </dgm:pt>
    <dgm:pt modelId="{1E8DDCD9-3526-4222-B7BC-733E875EF683}" type="parTrans" cxnId="{E03DEC04-03D2-42BA-8CE3-A9C3BEEDF8F2}">
      <dgm:prSet/>
      <dgm:spPr/>
      <dgm:t>
        <a:bodyPr/>
        <a:lstStyle/>
        <a:p>
          <a:endParaRPr lang="sv-SE"/>
        </a:p>
      </dgm:t>
    </dgm:pt>
    <dgm:pt modelId="{7B7AD621-B734-4505-9936-BE092E15B95F}" type="sibTrans" cxnId="{E03DEC04-03D2-42BA-8CE3-A9C3BEEDF8F2}">
      <dgm:prSet/>
      <dgm:spPr/>
      <dgm:t>
        <a:bodyPr/>
        <a:lstStyle/>
        <a:p>
          <a:endParaRPr lang="sv-SE"/>
        </a:p>
      </dgm:t>
    </dgm:pt>
    <dgm:pt modelId="{D2C57E9F-DDBF-41B6-9B6D-A20A547EEA4D}" type="pres">
      <dgm:prSet presAssocID="{5E4AA70B-65F8-4CA8-A829-24060FDD307B}" presName="Name0" presStyleCnt="0">
        <dgm:presLayoutVars>
          <dgm:chMax val="1"/>
          <dgm:chPref val="1"/>
          <dgm:dir/>
          <dgm:animOne val="branch"/>
          <dgm:animLvl val="lvl"/>
        </dgm:presLayoutVars>
      </dgm:prSet>
      <dgm:spPr/>
      <dgm:t>
        <a:bodyPr/>
        <a:lstStyle/>
        <a:p>
          <a:endParaRPr lang="sv-SE"/>
        </a:p>
      </dgm:t>
    </dgm:pt>
    <dgm:pt modelId="{B03EE41E-7ECC-43ED-8416-6DC71A1504CC}" type="pres">
      <dgm:prSet presAssocID="{AEC09F8B-FBB1-4002-BE9E-B7885FA1801F}" presName="singleCycle" presStyleCnt="0"/>
      <dgm:spPr/>
    </dgm:pt>
    <dgm:pt modelId="{0A585177-3D68-4DAC-B301-71FF3300BAB3}" type="pres">
      <dgm:prSet presAssocID="{AEC09F8B-FBB1-4002-BE9E-B7885FA1801F}" presName="singleCenter" presStyleLbl="node1" presStyleIdx="0" presStyleCnt="4">
        <dgm:presLayoutVars>
          <dgm:chMax val="7"/>
          <dgm:chPref val="7"/>
        </dgm:presLayoutVars>
      </dgm:prSet>
      <dgm:spPr/>
      <dgm:t>
        <a:bodyPr/>
        <a:lstStyle/>
        <a:p>
          <a:endParaRPr lang="sv-SE"/>
        </a:p>
      </dgm:t>
    </dgm:pt>
    <dgm:pt modelId="{56A1851E-4B14-40E1-BBEE-FE340FD490F4}" type="pres">
      <dgm:prSet presAssocID="{A3D7A522-7851-465B-A3F2-9D494FFC14F9}" presName="Name56" presStyleLbl="parChTrans1D2" presStyleIdx="0" presStyleCnt="3"/>
      <dgm:spPr/>
      <dgm:t>
        <a:bodyPr/>
        <a:lstStyle/>
        <a:p>
          <a:endParaRPr lang="sv-SE"/>
        </a:p>
      </dgm:t>
    </dgm:pt>
    <dgm:pt modelId="{49508D20-168E-4AF8-A54F-D2442FC03C69}" type="pres">
      <dgm:prSet presAssocID="{A74C398D-9FC1-4296-A9C8-DDCF81D1E36A}" presName="text0" presStyleLbl="node1" presStyleIdx="1" presStyleCnt="4" custScaleX="299773" custScaleY="222656">
        <dgm:presLayoutVars>
          <dgm:bulletEnabled val="1"/>
        </dgm:presLayoutVars>
      </dgm:prSet>
      <dgm:spPr/>
      <dgm:t>
        <a:bodyPr/>
        <a:lstStyle/>
        <a:p>
          <a:endParaRPr lang="sv-SE"/>
        </a:p>
      </dgm:t>
    </dgm:pt>
    <dgm:pt modelId="{4250E6ED-5CCC-43D5-961F-DBC078A2EBE1}" type="pres">
      <dgm:prSet presAssocID="{BE735EBA-294F-4EE2-BE97-BF385D8BEA77}" presName="Name56" presStyleLbl="parChTrans1D2" presStyleIdx="1" presStyleCnt="3"/>
      <dgm:spPr/>
      <dgm:t>
        <a:bodyPr/>
        <a:lstStyle/>
        <a:p>
          <a:endParaRPr lang="sv-SE"/>
        </a:p>
      </dgm:t>
    </dgm:pt>
    <dgm:pt modelId="{2993F228-BAD6-46D2-AD72-3C18921281EF}" type="pres">
      <dgm:prSet presAssocID="{4AE6738C-F1FE-449A-9A9C-6401C6E11C5B}" presName="text0" presStyleLbl="node1" presStyleIdx="2" presStyleCnt="4" custScaleX="222582" custScaleY="178246">
        <dgm:presLayoutVars>
          <dgm:bulletEnabled val="1"/>
        </dgm:presLayoutVars>
      </dgm:prSet>
      <dgm:spPr/>
      <dgm:t>
        <a:bodyPr/>
        <a:lstStyle/>
        <a:p>
          <a:endParaRPr lang="sv-SE"/>
        </a:p>
      </dgm:t>
    </dgm:pt>
    <dgm:pt modelId="{DE4801F9-6D9C-4AB1-BC45-1C0820B32A0C}" type="pres">
      <dgm:prSet presAssocID="{1E8DDCD9-3526-4222-B7BC-733E875EF683}" presName="Name56" presStyleLbl="parChTrans1D2" presStyleIdx="2" presStyleCnt="3"/>
      <dgm:spPr/>
      <dgm:t>
        <a:bodyPr/>
        <a:lstStyle/>
        <a:p>
          <a:endParaRPr lang="sv-SE"/>
        </a:p>
      </dgm:t>
    </dgm:pt>
    <dgm:pt modelId="{E2F2585E-11CA-4048-8E53-B5F2FAF69A60}" type="pres">
      <dgm:prSet presAssocID="{4CFD098A-9C9F-4167-AADC-D4CDE02A8AC4}" presName="text0" presStyleLbl="node1" presStyleIdx="3" presStyleCnt="4" custScaleX="276189" custScaleY="174692" custRadScaleRad="111768" custRadScaleInc="12434">
        <dgm:presLayoutVars>
          <dgm:bulletEnabled val="1"/>
        </dgm:presLayoutVars>
      </dgm:prSet>
      <dgm:spPr/>
      <dgm:t>
        <a:bodyPr/>
        <a:lstStyle/>
        <a:p>
          <a:endParaRPr lang="sv-SE"/>
        </a:p>
      </dgm:t>
    </dgm:pt>
  </dgm:ptLst>
  <dgm:cxnLst>
    <dgm:cxn modelId="{CE0F2876-A676-43A7-A636-FB7B8017F5EE}" type="presOf" srcId="{1E8DDCD9-3526-4222-B7BC-733E875EF683}" destId="{DE4801F9-6D9C-4AB1-BC45-1C0820B32A0C}" srcOrd="0" destOrd="0" presId="urn:microsoft.com/office/officeart/2008/layout/RadialCluster"/>
    <dgm:cxn modelId="{74B47A96-DCBE-400F-8E2D-9C987B29AF09}" type="presOf" srcId="{BE735EBA-294F-4EE2-BE97-BF385D8BEA77}" destId="{4250E6ED-5CCC-43D5-961F-DBC078A2EBE1}" srcOrd="0" destOrd="0" presId="urn:microsoft.com/office/officeart/2008/layout/RadialCluster"/>
    <dgm:cxn modelId="{2E6F0BA9-DEAB-4A1B-9413-7F238413E689}" type="presOf" srcId="{4AE6738C-F1FE-449A-9A9C-6401C6E11C5B}" destId="{2993F228-BAD6-46D2-AD72-3C18921281EF}" srcOrd="0" destOrd="0" presId="urn:microsoft.com/office/officeart/2008/layout/RadialCluster"/>
    <dgm:cxn modelId="{507FFA53-8AD1-4850-AEFB-A7A9D42EB8C0}" type="presOf" srcId="{A3D7A522-7851-465B-A3F2-9D494FFC14F9}" destId="{56A1851E-4B14-40E1-BBEE-FE340FD490F4}" srcOrd="0" destOrd="0" presId="urn:microsoft.com/office/officeart/2008/layout/RadialCluster"/>
    <dgm:cxn modelId="{1C16DBCA-367B-4EFA-8824-ED1B95EE5573}" srcId="{5E4AA70B-65F8-4CA8-A829-24060FDD307B}" destId="{AEC09F8B-FBB1-4002-BE9E-B7885FA1801F}" srcOrd="0" destOrd="0" parTransId="{89A3EF3B-BE21-45CC-820B-537F3684BC5F}" sibTransId="{97EB1C76-41CB-431E-B851-61BEB443E651}"/>
    <dgm:cxn modelId="{88680693-C0AD-4653-B070-1117CE83CF2F}" srcId="{AEC09F8B-FBB1-4002-BE9E-B7885FA1801F}" destId="{A74C398D-9FC1-4296-A9C8-DDCF81D1E36A}" srcOrd="0" destOrd="0" parTransId="{A3D7A522-7851-465B-A3F2-9D494FFC14F9}" sibTransId="{ACFE8719-4BA5-4793-9527-AD423F891FD8}"/>
    <dgm:cxn modelId="{82B0DE45-59FC-4395-A25A-2ADC27594436}" srcId="{AEC09F8B-FBB1-4002-BE9E-B7885FA1801F}" destId="{4AE6738C-F1FE-449A-9A9C-6401C6E11C5B}" srcOrd="1" destOrd="0" parTransId="{BE735EBA-294F-4EE2-BE97-BF385D8BEA77}" sibTransId="{F8BD556B-5B17-4947-A7E4-235EBEC3BD92}"/>
    <dgm:cxn modelId="{6583F009-676B-4AED-A958-386BA5A3470F}" type="presOf" srcId="{AEC09F8B-FBB1-4002-BE9E-B7885FA1801F}" destId="{0A585177-3D68-4DAC-B301-71FF3300BAB3}" srcOrd="0" destOrd="0" presId="urn:microsoft.com/office/officeart/2008/layout/RadialCluster"/>
    <dgm:cxn modelId="{E03DEC04-03D2-42BA-8CE3-A9C3BEEDF8F2}" srcId="{AEC09F8B-FBB1-4002-BE9E-B7885FA1801F}" destId="{4CFD098A-9C9F-4167-AADC-D4CDE02A8AC4}" srcOrd="2" destOrd="0" parTransId="{1E8DDCD9-3526-4222-B7BC-733E875EF683}" sibTransId="{7B7AD621-B734-4505-9936-BE092E15B95F}"/>
    <dgm:cxn modelId="{5DF1D150-254B-44F8-A0CA-1E72C0EE48EF}" type="presOf" srcId="{5E4AA70B-65F8-4CA8-A829-24060FDD307B}" destId="{D2C57E9F-DDBF-41B6-9B6D-A20A547EEA4D}" srcOrd="0" destOrd="0" presId="urn:microsoft.com/office/officeart/2008/layout/RadialCluster"/>
    <dgm:cxn modelId="{D4215203-B890-4708-B3DA-64A229F8BC9A}" type="presOf" srcId="{4CFD098A-9C9F-4167-AADC-D4CDE02A8AC4}" destId="{E2F2585E-11CA-4048-8E53-B5F2FAF69A60}" srcOrd="0" destOrd="0" presId="urn:microsoft.com/office/officeart/2008/layout/RadialCluster"/>
    <dgm:cxn modelId="{66C37D54-CF4B-4AD9-9B62-5D114FD360C1}" type="presOf" srcId="{A74C398D-9FC1-4296-A9C8-DDCF81D1E36A}" destId="{49508D20-168E-4AF8-A54F-D2442FC03C69}" srcOrd="0" destOrd="0" presId="urn:microsoft.com/office/officeart/2008/layout/RadialCluster"/>
    <dgm:cxn modelId="{17AAE8F1-11F7-40CC-85CE-79001CB2271F}" type="presParOf" srcId="{D2C57E9F-DDBF-41B6-9B6D-A20A547EEA4D}" destId="{B03EE41E-7ECC-43ED-8416-6DC71A1504CC}" srcOrd="0" destOrd="0" presId="urn:microsoft.com/office/officeart/2008/layout/RadialCluster"/>
    <dgm:cxn modelId="{03604897-C6D9-49FA-AD17-C4A6F772F084}" type="presParOf" srcId="{B03EE41E-7ECC-43ED-8416-6DC71A1504CC}" destId="{0A585177-3D68-4DAC-B301-71FF3300BAB3}" srcOrd="0" destOrd="0" presId="urn:microsoft.com/office/officeart/2008/layout/RadialCluster"/>
    <dgm:cxn modelId="{B59FD9AC-4744-4103-9A4F-B1C4370A20C8}" type="presParOf" srcId="{B03EE41E-7ECC-43ED-8416-6DC71A1504CC}" destId="{56A1851E-4B14-40E1-BBEE-FE340FD490F4}" srcOrd="1" destOrd="0" presId="urn:microsoft.com/office/officeart/2008/layout/RadialCluster"/>
    <dgm:cxn modelId="{9518717E-B05B-4978-83EA-53D96D6EE031}" type="presParOf" srcId="{B03EE41E-7ECC-43ED-8416-6DC71A1504CC}" destId="{49508D20-168E-4AF8-A54F-D2442FC03C69}" srcOrd="2" destOrd="0" presId="urn:microsoft.com/office/officeart/2008/layout/RadialCluster"/>
    <dgm:cxn modelId="{DFC9A256-2B37-4C6D-9C85-DAE1C5EEB3BD}" type="presParOf" srcId="{B03EE41E-7ECC-43ED-8416-6DC71A1504CC}" destId="{4250E6ED-5CCC-43D5-961F-DBC078A2EBE1}" srcOrd="3" destOrd="0" presId="urn:microsoft.com/office/officeart/2008/layout/RadialCluster"/>
    <dgm:cxn modelId="{8882CF3D-8A43-400A-BD1D-81E3B3663B1C}" type="presParOf" srcId="{B03EE41E-7ECC-43ED-8416-6DC71A1504CC}" destId="{2993F228-BAD6-46D2-AD72-3C18921281EF}" srcOrd="4" destOrd="0" presId="urn:microsoft.com/office/officeart/2008/layout/RadialCluster"/>
    <dgm:cxn modelId="{BA730ECD-A092-4BB6-8253-A3F08A729601}" type="presParOf" srcId="{B03EE41E-7ECC-43ED-8416-6DC71A1504CC}" destId="{DE4801F9-6D9C-4AB1-BC45-1C0820B32A0C}" srcOrd="5" destOrd="0" presId="urn:microsoft.com/office/officeart/2008/layout/RadialCluster"/>
    <dgm:cxn modelId="{C7BB3908-A938-45C2-A8D2-079238C2D3AA}" type="presParOf" srcId="{B03EE41E-7ECC-43ED-8416-6DC71A1504CC}" destId="{E2F2585E-11CA-4048-8E53-B5F2FAF69A60}" srcOrd="6" destOrd="0" presId="urn:microsoft.com/office/officeart/2008/layout/RadialCluster"/>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4AA70B-65F8-4CA8-A829-24060FDD307B}" type="doc">
      <dgm:prSet loTypeId="urn:microsoft.com/office/officeart/2008/layout/RadialCluster" loCatId="relationship" qsTypeId="urn:microsoft.com/office/officeart/2005/8/quickstyle/simple1" qsCatId="simple" csTypeId="urn:microsoft.com/office/officeart/2005/8/colors/colorful1" csCatId="colorful" phldr="1"/>
      <dgm:spPr/>
      <dgm:t>
        <a:bodyPr/>
        <a:lstStyle/>
        <a:p>
          <a:endParaRPr lang="sv-SE"/>
        </a:p>
      </dgm:t>
    </dgm:pt>
    <dgm:pt modelId="{AEC09F8B-FBB1-4002-BE9E-B7885FA1801F}">
      <dgm:prSet phldrT="[Text]"/>
      <dgm:spPr/>
      <dgm:t>
        <a:bodyPr/>
        <a:lstStyle/>
        <a:p>
          <a:r>
            <a:rPr lang="sv-SE" dirty="0" smtClean="0"/>
            <a:t>skriv-ansvarig för temat</a:t>
          </a:r>
          <a:endParaRPr lang="sv-SE" dirty="0"/>
        </a:p>
      </dgm:t>
    </dgm:pt>
    <dgm:pt modelId="{89A3EF3B-BE21-45CC-820B-537F3684BC5F}" type="parTrans" cxnId="{1C16DBCA-367B-4EFA-8824-ED1B95EE5573}">
      <dgm:prSet/>
      <dgm:spPr/>
      <dgm:t>
        <a:bodyPr/>
        <a:lstStyle/>
        <a:p>
          <a:endParaRPr lang="sv-SE"/>
        </a:p>
      </dgm:t>
    </dgm:pt>
    <dgm:pt modelId="{97EB1C76-41CB-431E-B851-61BEB443E651}" type="sibTrans" cxnId="{1C16DBCA-367B-4EFA-8824-ED1B95EE5573}">
      <dgm:prSet/>
      <dgm:spPr/>
      <dgm:t>
        <a:bodyPr/>
        <a:lstStyle/>
        <a:p>
          <a:endParaRPr lang="sv-SE"/>
        </a:p>
      </dgm:t>
    </dgm:pt>
    <dgm:pt modelId="{A74C398D-9FC1-4296-A9C8-DDCF81D1E36A}">
      <dgm:prSet phldrT="[Text]" custT="1"/>
      <dgm:spPr/>
      <dgm:t>
        <a:bodyPr/>
        <a:lstStyle/>
        <a:p>
          <a:endParaRPr lang="sv-SE" sz="1400" dirty="0"/>
        </a:p>
      </dgm:t>
    </dgm:pt>
    <dgm:pt modelId="{A3D7A522-7851-465B-A3F2-9D494FFC14F9}" type="parTrans" cxnId="{88680693-C0AD-4653-B070-1117CE83CF2F}">
      <dgm:prSet/>
      <dgm:spPr/>
      <dgm:t>
        <a:bodyPr/>
        <a:lstStyle/>
        <a:p>
          <a:endParaRPr lang="sv-SE"/>
        </a:p>
      </dgm:t>
    </dgm:pt>
    <dgm:pt modelId="{ACFE8719-4BA5-4793-9527-AD423F891FD8}" type="sibTrans" cxnId="{88680693-C0AD-4653-B070-1117CE83CF2F}">
      <dgm:prSet/>
      <dgm:spPr/>
      <dgm:t>
        <a:bodyPr/>
        <a:lstStyle/>
        <a:p>
          <a:endParaRPr lang="sv-SE"/>
        </a:p>
      </dgm:t>
    </dgm:pt>
    <dgm:pt modelId="{4AE6738C-F1FE-449A-9A9C-6401C6E11C5B}">
      <dgm:prSet phldrT="[Text]"/>
      <dgm:spPr/>
      <dgm:t>
        <a:bodyPr/>
        <a:lstStyle/>
        <a:p>
          <a:r>
            <a:rPr lang="sv-SE" b="1" smtClean="0">
              <a:solidFill>
                <a:schemeClr val="bg1"/>
              </a:solidFill>
            </a:rPr>
            <a:t>Danmark</a:t>
          </a:r>
          <a:endParaRPr lang="sv-SE" dirty="0">
            <a:solidFill>
              <a:schemeClr val="bg1"/>
            </a:solidFill>
          </a:endParaRPr>
        </a:p>
      </dgm:t>
    </dgm:pt>
    <dgm:pt modelId="{BE735EBA-294F-4EE2-BE97-BF385D8BEA77}" type="parTrans" cxnId="{82B0DE45-59FC-4395-A25A-2ADC27594436}">
      <dgm:prSet/>
      <dgm:spPr/>
      <dgm:t>
        <a:bodyPr/>
        <a:lstStyle/>
        <a:p>
          <a:endParaRPr lang="sv-SE"/>
        </a:p>
      </dgm:t>
    </dgm:pt>
    <dgm:pt modelId="{F8BD556B-5B17-4947-A7E4-235EBEC3BD92}" type="sibTrans" cxnId="{82B0DE45-59FC-4395-A25A-2ADC27594436}">
      <dgm:prSet/>
      <dgm:spPr/>
      <dgm:t>
        <a:bodyPr/>
        <a:lstStyle/>
        <a:p>
          <a:endParaRPr lang="sv-SE"/>
        </a:p>
      </dgm:t>
    </dgm:pt>
    <dgm:pt modelId="{4CFD098A-9C9F-4167-AADC-D4CDE02A8AC4}">
      <dgm:prSet phldrT="[Text]" custT="1"/>
      <dgm:spPr/>
      <dgm:t>
        <a:bodyPr/>
        <a:lstStyle/>
        <a:p>
          <a:pPr algn="ctr"/>
          <a:endParaRPr lang="sv-SE" sz="2000" dirty="0">
            <a:solidFill>
              <a:schemeClr val="bg1"/>
            </a:solidFill>
          </a:endParaRPr>
        </a:p>
      </dgm:t>
    </dgm:pt>
    <dgm:pt modelId="{1E8DDCD9-3526-4222-B7BC-733E875EF683}" type="parTrans" cxnId="{E03DEC04-03D2-42BA-8CE3-A9C3BEEDF8F2}">
      <dgm:prSet/>
      <dgm:spPr/>
      <dgm:t>
        <a:bodyPr/>
        <a:lstStyle/>
        <a:p>
          <a:endParaRPr lang="sv-SE"/>
        </a:p>
      </dgm:t>
    </dgm:pt>
    <dgm:pt modelId="{7B7AD621-B734-4505-9936-BE092E15B95F}" type="sibTrans" cxnId="{E03DEC04-03D2-42BA-8CE3-A9C3BEEDF8F2}">
      <dgm:prSet/>
      <dgm:spPr/>
      <dgm:t>
        <a:bodyPr/>
        <a:lstStyle/>
        <a:p>
          <a:endParaRPr lang="sv-SE"/>
        </a:p>
      </dgm:t>
    </dgm:pt>
    <dgm:pt modelId="{D2C57E9F-DDBF-41B6-9B6D-A20A547EEA4D}" type="pres">
      <dgm:prSet presAssocID="{5E4AA70B-65F8-4CA8-A829-24060FDD307B}" presName="Name0" presStyleCnt="0">
        <dgm:presLayoutVars>
          <dgm:chMax val="1"/>
          <dgm:chPref val="1"/>
          <dgm:dir/>
          <dgm:animOne val="branch"/>
          <dgm:animLvl val="lvl"/>
        </dgm:presLayoutVars>
      </dgm:prSet>
      <dgm:spPr/>
      <dgm:t>
        <a:bodyPr/>
        <a:lstStyle/>
        <a:p>
          <a:endParaRPr lang="sv-SE"/>
        </a:p>
      </dgm:t>
    </dgm:pt>
    <dgm:pt modelId="{B03EE41E-7ECC-43ED-8416-6DC71A1504CC}" type="pres">
      <dgm:prSet presAssocID="{AEC09F8B-FBB1-4002-BE9E-B7885FA1801F}" presName="singleCycle" presStyleCnt="0"/>
      <dgm:spPr/>
    </dgm:pt>
    <dgm:pt modelId="{0A585177-3D68-4DAC-B301-71FF3300BAB3}" type="pres">
      <dgm:prSet presAssocID="{AEC09F8B-FBB1-4002-BE9E-B7885FA1801F}" presName="singleCenter" presStyleLbl="node1" presStyleIdx="0" presStyleCnt="4">
        <dgm:presLayoutVars>
          <dgm:chMax val="7"/>
          <dgm:chPref val="7"/>
        </dgm:presLayoutVars>
      </dgm:prSet>
      <dgm:spPr/>
      <dgm:t>
        <a:bodyPr/>
        <a:lstStyle/>
        <a:p>
          <a:endParaRPr lang="sv-SE"/>
        </a:p>
      </dgm:t>
    </dgm:pt>
    <dgm:pt modelId="{56A1851E-4B14-40E1-BBEE-FE340FD490F4}" type="pres">
      <dgm:prSet presAssocID="{A3D7A522-7851-465B-A3F2-9D494FFC14F9}" presName="Name56" presStyleLbl="parChTrans1D2" presStyleIdx="0" presStyleCnt="3"/>
      <dgm:spPr/>
      <dgm:t>
        <a:bodyPr/>
        <a:lstStyle/>
        <a:p>
          <a:endParaRPr lang="sv-SE"/>
        </a:p>
      </dgm:t>
    </dgm:pt>
    <dgm:pt modelId="{49508D20-168E-4AF8-A54F-D2442FC03C69}" type="pres">
      <dgm:prSet presAssocID="{A74C398D-9FC1-4296-A9C8-DDCF81D1E36A}" presName="text0" presStyleLbl="node1" presStyleIdx="1" presStyleCnt="4" custScaleX="299773" custScaleY="222656">
        <dgm:presLayoutVars>
          <dgm:bulletEnabled val="1"/>
        </dgm:presLayoutVars>
      </dgm:prSet>
      <dgm:spPr/>
      <dgm:t>
        <a:bodyPr/>
        <a:lstStyle/>
        <a:p>
          <a:endParaRPr lang="sv-SE"/>
        </a:p>
      </dgm:t>
    </dgm:pt>
    <dgm:pt modelId="{4250E6ED-5CCC-43D5-961F-DBC078A2EBE1}" type="pres">
      <dgm:prSet presAssocID="{BE735EBA-294F-4EE2-BE97-BF385D8BEA77}" presName="Name56" presStyleLbl="parChTrans1D2" presStyleIdx="1" presStyleCnt="3"/>
      <dgm:spPr/>
      <dgm:t>
        <a:bodyPr/>
        <a:lstStyle/>
        <a:p>
          <a:endParaRPr lang="sv-SE"/>
        </a:p>
      </dgm:t>
    </dgm:pt>
    <dgm:pt modelId="{2993F228-BAD6-46D2-AD72-3C18921281EF}" type="pres">
      <dgm:prSet presAssocID="{4AE6738C-F1FE-449A-9A9C-6401C6E11C5B}" presName="text0" presStyleLbl="node1" presStyleIdx="2" presStyleCnt="4" custScaleX="222582" custScaleY="178246">
        <dgm:presLayoutVars>
          <dgm:bulletEnabled val="1"/>
        </dgm:presLayoutVars>
      </dgm:prSet>
      <dgm:spPr/>
      <dgm:t>
        <a:bodyPr/>
        <a:lstStyle/>
        <a:p>
          <a:endParaRPr lang="sv-SE"/>
        </a:p>
      </dgm:t>
    </dgm:pt>
    <dgm:pt modelId="{DE4801F9-6D9C-4AB1-BC45-1C0820B32A0C}" type="pres">
      <dgm:prSet presAssocID="{1E8DDCD9-3526-4222-B7BC-733E875EF683}" presName="Name56" presStyleLbl="parChTrans1D2" presStyleIdx="2" presStyleCnt="3"/>
      <dgm:spPr/>
      <dgm:t>
        <a:bodyPr/>
        <a:lstStyle/>
        <a:p>
          <a:endParaRPr lang="sv-SE"/>
        </a:p>
      </dgm:t>
    </dgm:pt>
    <dgm:pt modelId="{E2F2585E-11CA-4048-8E53-B5F2FAF69A60}" type="pres">
      <dgm:prSet presAssocID="{4CFD098A-9C9F-4167-AADC-D4CDE02A8AC4}" presName="text0" presStyleLbl="node1" presStyleIdx="3" presStyleCnt="4" custScaleX="276189" custScaleY="174692" custRadScaleRad="111768" custRadScaleInc="12434">
        <dgm:presLayoutVars>
          <dgm:bulletEnabled val="1"/>
        </dgm:presLayoutVars>
      </dgm:prSet>
      <dgm:spPr/>
      <dgm:t>
        <a:bodyPr/>
        <a:lstStyle/>
        <a:p>
          <a:endParaRPr lang="sv-SE"/>
        </a:p>
      </dgm:t>
    </dgm:pt>
  </dgm:ptLst>
  <dgm:cxnLst>
    <dgm:cxn modelId="{167DDFEC-56E9-412C-A702-D50B830D33FF}" type="presOf" srcId="{BE735EBA-294F-4EE2-BE97-BF385D8BEA77}" destId="{4250E6ED-5CCC-43D5-961F-DBC078A2EBE1}" srcOrd="0" destOrd="0" presId="urn:microsoft.com/office/officeart/2008/layout/RadialCluster"/>
    <dgm:cxn modelId="{88680693-C0AD-4653-B070-1117CE83CF2F}" srcId="{AEC09F8B-FBB1-4002-BE9E-B7885FA1801F}" destId="{A74C398D-9FC1-4296-A9C8-DDCF81D1E36A}" srcOrd="0" destOrd="0" parTransId="{A3D7A522-7851-465B-A3F2-9D494FFC14F9}" sibTransId="{ACFE8719-4BA5-4793-9527-AD423F891FD8}"/>
    <dgm:cxn modelId="{1C16DBCA-367B-4EFA-8824-ED1B95EE5573}" srcId="{5E4AA70B-65F8-4CA8-A829-24060FDD307B}" destId="{AEC09F8B-FBB1-4002-BE9E-B7885FA1801F}" srcOrd="0" destOrd="0" parTransId="{89A3EF3B-BE21-45CC-820B-537F3684BC5F}" sibTransId="{97EB1C76-41CB-431E-B851-61BEB443E651}"/>
    <dgm:cxn modelId="{E03DEC04-03D2-42BA-8CE3-A9C3BEEDF8F2}" srcId="{AEC09F8B-FBB1-4002-BE9E-B7885FA1801F}" destId="{4CFD098A-9C9F-4167-AADC-D4CDE02A8AC4}" srcOrd="2" destOrd="0" parTransId="{1E8DDCD9-3526-4222-B7BC-733E875EF683}" sibTransId="{7B7AD621-B734-4505-9936-BE092E15B95F}"/>
    <dgm:cxn modelId="{F4C242A4-D72F-44A7-ABF2-E9F1D073C4F6}" type="presOf" srcId="{5E4AA70B-65F8-4CA8-A829-24060FDD307B}" destId="{D2C57E9F-DDBF-41B6-9B6D-A20A547EEA4D}" srcOrd="0" destOrd="0" presId="urn:microsoft.com/office/officeart/2008/layout/RadialCluster"/>
    <dgm:cxn modelId="{172BE384-226D-4CAC-8111-B461E642AEC5}" type="presOf" srcId="{1E8DDCD9-3526-4222-B7BC-733E875EF683}" destId="{DE4801F9-6D9C-4AB1-BC45-1C0820B32A0C}" srcOrd="0" destOrd="0" presId="urn:microsoft.com/office/officeart/2008/layout/RadialCluster"/>
    <dgm:cxn modelId="{E56F77C5-CE23-4857-A26C-8F35D0C74E5C}" type="presOf" srcId="{AEC09F8B-FBB1-4002-BE9E-B7885FA1801F}" destId="{0A585177-3D68-4DAC-B301-71FF3300BAB3}" srcOrd="0" destOrd="0" presId="urn:microsoft.com/office/officeart/2008/layout/RadialCluster"/>
    <dgm:cxn modelId="{A35E8337-60CF-4845-9D40-B9CD741E6F87}" type="presOf" srcId="{4AE6738C-F1FE-449A-9A9C-6401C6E11C5B}" destId="{2993F228-BAD6-46D2-AD72-3C18921281EF}" srcOrd="0" destOrd="0" presId="urn:microsoft.com/office/officeart/2008/layout/RadialCluster"/>
    <dgm:cxn modelId="{82B0DE45-59FC-4395-A25A-2ADC27594436}" srcId="{AEC09F8B-FBB1-4002-BE9E-B7885FA1801F}" destId="{4AE6738C-F1FE-449A-9A9C-6401C6E11C5B}" srcOrd="1" destOrd="0" parTransId="{BE735EBA-294F-4EE2-BE97-BF385D8BEA77}" sibTransId="{F8BD556B-5B17-4947-A7E4-235EBEC3BD92}"/>
    <dgm:cxn modelId="{1690000D-78F6-4997-B668-547864C241C2}" type="presOf" srcId="{A74C398D-9FC1-4296-A9C8-DDCF81D1E36A}" destId="{49508D20-168E-4AF8-A54F-D2442FC03C69}" srcOrd="0" destOrd="0" presId="urn:microsoft.com/office/officeart/2008/layout/RadialCluster"/>
    <dgm:cxn modelId="{199545C3-D4AF-4003-876B-4C5BF840B29D}" type="presOf" srcId="{A3D7A522-7851-465B-A3F2-9D494FFC14F9}" destId="{56A1851E-4B14-40E1-BBEE-FE340FD490F4}" srcOrd="0" destOrd="0" presId="urn:microsoft.com/office/officeart/2008/layout/RadialCluster"/>
    <dgm:cxn modelId="{F782464C-6631-4141-8FAF-04110D1D8510}" type="presOf" srcId="{4CFD098A-9C9F-4167-AADC-D4CDE02A8AC4}" destId="{E2F2585E-11CA-4048-8E53-B5F2FAF69A60}" srcOrd="0" destOrd="0" presId="urn:microsoft.com/office/officeart/2008/layout/RadialCluster"/>
    <dgm:cxn modelId="{AC876134-2289-4F00-9BE6-45D8DEFC9F38}" type="presParOf" srcId="{D2C57E9F-DDBF-41B6-9B6D-A20A547EEA4D}" destId="{B03EE41E-7ECC-43ED-8416-6DC71A1504CC}" srcOrd="0" destOrd="0" presId="urn:microsoft.com/office/officeart/2008/layout/RadialCluster"/>
    <dgm:cxn modelId="{B992DB24-BC81-4491-86F1-E2D7E073F150}" type="presParOf" srcId="{B03EE41E-7ECC-43ED-8416-6DC71A1504CC}" destId="{0A585177-3D68-4DAC-B301-71FF3300BAB3}" srcOrd="0" destOrd="0" presId="urn:microsoft.com/office/officeart/2008/layout/RadialCluster"/>
    <dgm:cxn modelId="{45723809-559A-472D-9009-4F3EC96F300D}" type="presParOf" srcId="{B03EE41E-7ECC-43ED-8416-6DC71A1504CC}" destId="{56A1851E-4B14-40E1-BBEE-FE340FD490F4}" srcOrd="1" destOrd="0" presId="urn:microsoft.com/office/officeart/2008/layout/RadialCluster"/>
    <dgm:cxn modelId="{73D852EC-900B-4351-BF0E-E5F5977B4DEC}" type="presParOf" srcId="{B03EE41E-7ECC-43ED-8416-6DC71A1504CC}" destId="{49508D20-168E-4AF8-A54F-D2442FC03C69}" srcOrd="2" destOrd="0" presId="urn:microsoft.com/office/officeart/2008/layout/RadialCluster"/>
    <dgm:cxn modelId="{E7ED5A4D-E97E-4E5B-8795-02972CD601F6}" type="presParOf" srcId="{B03EE41E-7ECC-43ED-8416-6DC71A1504CC}" destId="{4250E6ED-5CCC-43D5-961F-DBC078A2EBE1}" srcOrd="3" destOrd="0" presId="urn:microsoft.com/office/officeart/2008/layout/RadialCluster"/>
    <dgm:cxn modelId="{0C068A47-F1E6-436F-9BA5-E3CC7CE66A99}" type="presParOf" srcId="{B03EE41E-7ECC-43ED-8416-6DC71A1504CC}" destId="{2993F228-BAD6-46D2-AD72-3C18921281EF}" srcOrd="4" destOrd="0" presId="urn:microsoft.com/office/officeart/2008/layout/RadialCluster"/>
    <dgm:cxn modelId="{864CC1B8-AA04-46BF-A985-40252C240922}" type="presParOf" srcId="{B03EE41E-7ECC-43ED-8416-6DC71A1504CC}" destId="{DE4801F9-6D9C-4AB1-BC45-1C0820B32A0C}" srcOrd="5" destOrd="0" presId="urn:microsoft.com/office/officeart/2008/layout/RadialCluster"/>
    <dgm:cxn modelId="{E599D205-1691-4750-BB15-3C0709560936}" type="presParOf" srcId="{B03EE41E-7ECC-43ED-8416-6DC71A1504CC}" destId="{E2F2585E-11CA-4048-8E53-B5F2FAF69A60}" srcOrd="6" destOrd="0" presId="urn:microsoft.com/office/officeart/2008/layout/RadialCluster"/>
  </dgm:cxnLst>
  <dgm:bg/>
  <dgm:whole/>
  <dgm:extLst>
    <a:ext uri="http://schemas.microsoft.com/office/drawing/2008/diagram">
      <dsp:dataModelExt xmlns:dsp="http://schemas.microsoft.com/office/drawing/2008/diagram" relId="rId2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3A1CA1-38F4-4F54-ABF3-C46B52903896}">
      <dsp:nvSpPr>
        <dsp:cNvPr id="0" name=""/>
        <dsp:cNvSpPr/>
      </dsp:nvSpPr>
      <dsp:spPr>
        <a:xfrm>
          <a:off x="1524808" y="64562"/>
          <a:ext cx="2390009" cy="239000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sv-SE" sz="2400" kern="1200" dirty="0" err="1" smtClean="0"/>
            <a:t>Drop</a:t>
          </a:r>
          <a:r>
            <a:rPr lang="sv-SE" sz="2400" kern="1200" dirty="0" smtClean="0"/>
            <a:t> </a:t>
          </a:r>
          <a:r>
            <a:rPr lang="sv-SE" sz="2400" kern="1200" dirty="0" err="1" smtClean="0"/>
            <a:t>outs</a:t>
          </a:r>
          <a:endParaRPr lang="sv-SE" sz="2400" kern="1200" dirty="0"/>
        </a:p>
      </dsp:txBody>
      <dsp:txXfrm>
        <a:off x="1843476" y="482813"/>
        <a:ext cx="1752673" cy="1075504"/>
      </dsp:txXfrm>
    </dsp:sp>
    <dsp:sp modelId="{FC2CEF20-7584-453F-86F5-3E33F9CF72EB}">
      <dsp:nvSpPr>
        <dsp:cNvPr id="0" name=""/>
        <dsp:cNvSpPr/>
      </dsp:nvSpPr>
      <dsp:spPr>
        <a:xfrm>
          <a:off x="1936352" y="1558318"/>
          <a:ext cx="3291712" cy="239000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sv-SE" sz="2000" kern="1200" dirty="0" smtClean="0"/>
            <a:t>Inkludering och fasthållning av kompetens</a:t>
          </a:r>
          <a:endParaRPr lang="sv-SE" sz="2000" kern="1200" dirty="0"/>
        </a:p>
      </dsp:txBody>
      <dsp:txXfrm>
        <a:off x="2943068" y="2175737"/>
        <a:ext cx="1975027" cy="1314505"/>
      </dsp:txXfrm>
    </dsp:sp>
    <dsp:sp modelId="{92E401D8-0460-4BCF-A987-B416DB53371E}">
      <dsp:nvSpPr>
        <dsp:cNvPr id="0" name=""/>
        <dsp:cNvSpPr/>
      </dsp:nvSpPr>
      <dsp:spPr>
        <a:xfrm>
          <a:off x="258334" y="1456408"/>
          <a:ext cx="3198167" cy="2593829"/>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r>
            <a:rPr lang="sv-SE" sz="2000" kern="1200" dirty="0" smtClean="0"/>
            <a:t>Matchning på arbetsmarknaden</a:t>
          </a:r>
          <a:endParaRPr lang="sv-SE" sz="2000" kern="1200" dirty="0"/>
        </a:p>
      </dsp:txBody>
      <dsp:txXfrm>
        <a:off x="559495" y="2126480"/>
        <a:ext cx="1918900" cy="14266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C3AB0-8847-4DD1-90DC-A16327F7AE9C}">
      <dsp:nvSpPr>
        <dsp:cNvPr id="0" name=""/>
        <dsp:cNvSpPr/>
      </dsp:nvSpPr>
      <dsp:spPr>
        <a:xfrm>
          <a:off x="1559125" y="844218"/>
          <a:ext cx="1016949" cy="536794"/>
        </a:xfrm>
        <a:custGeom>
          <a:avLst/>
          <a:gdLst/>
          <a:ahLst/>
          <a:cxnLst/>
          <a:rect l="0" t="0" r="0" b="0"/>
          <a:pathLst>
            <a:path>
              <a:moveTo>
                <a:pt x="0" y="0"/>
              </a:moveTo>
              <a:lnTo>
                <a:pt x="0" y="440176"/>
              </a:lnTo>
              <a:lnTo>
                <a:pt x="1016949" y="440176"/>
              </a:lnTo>
              <a:lnTo>
                <a:pt x="1016949" y="5367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167642-8151-4B97-9610-60D108942329}">
      <dsp:nvSpPr>
        <dsp:cNvPr id="0" name=""/>
        <dsp:cNvSpPr/>
      </dsp:nvSpPr>
      <dsp:spPr>
        <a:xfrm>
          <a:off x="1457390" y="844218"/>
          <a:ext cx="91440" cy="536794"/>
        </a:xfrm>
        <a:custGeom>
          <a:avLst/>
          <a:gdLst/>
          <a:ahLst/>
          <a:cxnLst/>
          <a:rect l="0" t="0" r="0" b="0"/>
          <a:pathLst>
            <a:path>
              <a:moveTo>
                <a:pt x="101734" y="0"/>
              </a:moveTo>
              <a:lnTo>
                <a:pt x="101734" y="440176"/>
              </a:lnTo>
              <a:lnTo>
                <a:pt x="45720" y="440176"/>
              </a:lnTo>
              <a:lnTo>
                <a:pt x="45720" y="5367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865466-5055-41F2-BBD6-412313E6CAE3}">
      <dsp:nvSpPr>
        <dsp:cNvPr id="0" name=""/>
        <dsp:cNvSpPr/>
      </dsp:nvSpPr>
      <dsp:spPr>
        <a:xfrm>
          <a:off x="430146" y="844218"/>
          <a:ext cx="1128978" cy="536794"/>
        </a:xfrm>
        <a:custGeom>
          <a:avLst/>
          <a:gdLst/>
          <a:ahLst/>
          <a:cxnLst/>
          <a:rect l="0" t="0" r="0" b="0"/>
          <a:pathLst>
            <a:path>
              <a:moveTo>
                <a:pt x="1128978" y="0"/>
              </a:moveTo>
              <a:lnTo>
                <a:pt x="1128978" y="440176"/>
              </a:lnTo>
              <a:lnTo>
                <a:pt x="0" y="440176"/>
              </a:lnTo>
              <a:lnTo>
                <a:pt x="0" y="536794"/>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E50FB4-A1BC-4000-8B49-41477554F90F}">
      <dsp:nvSpPr>
        <dsp:cNvPr id="0" name=""/>
        <dsp:cNvSpPr/>
      </dsp:nvSpPr>
      <dsp:spPr>
        <a:xfrm>
          <a:off x="291640" y="430142"/>
          <a:ext cx="2534968" cy="414076"/>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11430" tIns="11430" rIns="11430" bIns="58431" numCol="1" spcCol="1270" anchor="ctr" anchorCtr="0">
          <a:noAutofit/>
        </a:bodyPr>
        <a:lstStyle/>
        <a:p>
          <a:pPr lvl="0" algn="ctr" defTabSz="800100">
            <a:lnSpc>
              <a:spcPct val="90000"/>
            </a:lnSpc>
            <a:spcBef>
              <a:spcPct val="0"/>
            </a:spcBef>
            <a:spcAft>
              <a:spcPct val="35000"/>
            </a:spcAft>
          </a:pPr>
          <a:r>
            <a:rPr lang="sv-SE" sz="1800" kern="1200" dirty="0" smtClean="0"/>
            <a:t>Styrgrupp</a:t>
          </a:r>
          <a:endParaRPr lang="sv-SE" sz="1800" kern="1200" dirty="0"/>
        </a:p>
      </dsp:txBody>
      <dsp:txXfrm>
        <a:off x="291640" y="430142"/>
        <a:ext cx="2534968" cy="414076"/>
      </dsp:txXfrm>
    </dsp:sp>
    <dsp:sp modelId="{721EC7E0-79E5-47E6-81F1-7F8448663150}">
      <dsp:nvSpPr>
        <dsp:cNvPr id="0" name=""/>
        <dsp:cNvSpPr/>
      </dsp:nvSpPr>
      <dsp:spPr>
        <a:xfrm>
          <a:off x="2056296" y="652772"/>
          <a:ext cx="719777" cy="153616"/>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25400" bIns="6350" numCol="1" spcCol="1270" anchor="ctr" anchorCtr="0">
          <a:noAutofit/>
        </a:bodyPr>
        <a:lstStyle/>
        <a:p>
          <a:pPr lvl="0" algn="l" defTabSz="444500">
            <a:lnSpc>
              <a:spcPct val="90000"/>
            </a:lnSpc>
            <a:spcBef>
              <a:spcPct val="0"/>
            </a:spcBef>
            <a:spcAft>
              <a:spcPct val="35000"/>
            </a:spcAft>
          </a:pPr>
          <a:r>
            <a:rPr lang="sv-SE" sz="1000" kern="1200" dirty="0" smtClean="0">
              <a:solidFill>
                <a:schemeClr val="bg1"/>
              </a:solidFill>
            </a:rPr>
            <a:t>Ca 10-15 deltagare. Interna och externa aktörer</a:t>
          </a:r>
          <a:endParaRPr lang="sv-SE" sz="1000" kern="1200" dirty="0">
            <a:solidFill>
              <a:schemeClr val="bg1"/>
            </a:solidFill>
          </a:endParaRPr>
        </a:p>
      </dsp:txBody>
      <dsp:txXfrm>
        <a:off x="2056296" y="652772"/>
        <a:ext cx="719777" cy="153616"/>
      </dsp:txXfrm>
    </dsp:sp>
    <dsp:sp modelId="{39741711-5D98-4811-B5B0-60C0D2CCBB3B}">
      <dsp:nvSpPr>
        <dsp:cNvPr id="0" name=""/>
        <dsp:cNvSpPr/>
      </dsp:nvSpPr>
      <dsp:spPr>
        <a:xfrm>
          <a:off x="30270" y="1381012"/>
          <a:ext cx="799752" cy="414076"/>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1430" tIns="11430" rIns="11430" bIns="58431" numCol="1" spcCol="1270" anchor="ctr" anchorCtr="0">
          <a:noAutofit/>
        </a:bodyPr>
        <a:lstStyle/>
        <a:p>
          <a:pPr lvl="0" algn="ctr" defTabSz="800100">
            <a:lnSpc>
              <a:spcPct val="90000"/>
            </a:lnSpc>
            <a:spcBef>
              <a:spcPct val="0"/>
            </a:spcBef>
            <a:spcAft>
              <a:spcPct val="35000"/>
            </a:spcAft>
          </a:pPr>
          <a:r>
            <a:rPr lang="sv-SE" sz="1800" kern="1200" dirty="0" smtClean="0"/>
            <a:t>Tema 1</a:t>
          </a:r>
          <a:endParaRPr lang="sv-SE" sz="1800" kern="1200" dirty="0"/>
        </a:p>
      </dsp:txBody>
      <dsp:txXfrm>
        <a:off x="30270" y="1381012"/>
        <a:ext cx="799752" cy="414076"/>
      </dsp:txXfrm>
    </dsp:sp>
    <dsp:sp modelId="{61584D5F-ECA8-4523-9107-4F858320A353}">
      <dsp:nvSpPr>
        <dsp:cNvPr id="0" name=""/>
        <dsp:cNvSpPr/>
      </dsp:nvSpPr>
      <dsp:spPr>
        <a:xfrm>
          <a:off x="72911" y="1859691"/>
          <a:ext cx="719777" cy="1380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r" defTabSz="400050">
            <a:lnSpc>
              <a:spcPct val="90000"/>
            </a:lnSpc>
            <a:spcBef>
              <a:spcPct val="0"/>
            </a:spcBef>
            <a:spcAft>
              <a:spcPct val="35000"/>
            </a:spcAft>
          </a:pPr>
          <a:r>
            <a:rPr lang="sv-SE" sz="900" kern="1200" dirty="0" smtClean="0">
              <a:solidFill>
                <a:schemeClr val="bg1"/>
              </a:solidFill>
            </a:rPr>
            <a:t>10-15 partner</a:t>
          </a:r>
          <a:endParaRPr lang="sv-SE" sz="900" kern="1200" dirty="0">
            <a:solidFill>
              <a:schemeClr val="bg1"/>
            </a:solidFill>
          </a:endParaRPr>
        </a:p>
      </dsp:txBody>
      <dsp:txXfrm>
        <a:off x="72911" y="1859691"/>
        <a:ext cx="719777" cy="138025"/>
      </dsp:txXfrm>
    </dsp:sp>
    <dsp:sp modelId="{3204DC0C-0091-45E3-9021-B873379E1CB2}">
      <dsp:nvSpPr>
        <dsp:cNvPr id="0" name=""/>
        <dsp:cNvSpPr/>
      </dsp:nvSpPr>
      <dsp:spPr>
        <a:xfrm>
          <a:off x="1103233" y="1381012"/>
          <a:ext cx="799752" cy="41407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58431" numCol="1" spcCol="1270" anchor="ctr" anchorCtr="0">
          <a:noAutofit/>
        </a:bodyPr>
        <a:lstStyle/>
        <a:p>
          <a:pPr lvl="0" algn="ctr" defTabSz="800100">
            <a:lnSpc>
              <a:spcPct val="90000"/>
            </a:lnSpc>
            <a:spcBef>
              <a:spcPct val="0"/>
            </a:spcBef>
            <a:spcAft>
              <a:spcPct val="35000"/>
            </a:spcAft>
          </a:pPr>
          <a:r>
            <a:rPr lang="sv-SE" sz="1800" kern="1200" dirty="0" smtClean="0"/>
            <a:t>Tema 2</a:t>
          </a:r>
          <a:endParaRPr lang="sv-SE" sz="1800" kern="1200" dirty="0"/>
        </a:p>
      </dsp:txBody>
      <dsp:txXfrm>
        <a:off x="1103233" y="1381012"/>
        <a:ext cx="799752" cy="414076"/>
      </dsp:txXfrm>
    </dsp:sp>
    <dsp:sp modelId="{8C145D4A-1191-4685-BDAC-6337B425D215}">
      <dsp:nvSpPr>
        <dsp:cNvPr id="0" name=""/>
        <dsp:cNvSpPr/>
      </dsp:nvSpPr>
      <dsp:spPr>
        <a:xfrm>
          <a:off x="1130112" y="1855793"/>
          <a:ext cx="719777" cy="1380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r" defTabSz="400050">
            <a:lnSpc>
              <a:spcPct val="90000"/>
            </a:lnSpc>
            <a:spcBef>
              <a:spcPct val="0"/>
            </a:spcBef>
            <a:spcAft>
              <a:spcPct val="35000"/>
            </a:spcAft>
          </a:pPr>
          <a:r>
            <a:rPr lang="sv-SE" sz="900" kern="1200" dirty="0" smtClean="0">
              <a:solidFill>
                <a:schemeClr val="bg1"/>
              </a:solidFill>
            </a:rPr>
            <a:t>10-15 partner</a:t>
          </a:r>
          <a:endParaRPr lang="sv-SE" sz="900" kern="1200" dirty="0">
            <a:solidFill>
              <a:schemeClr val="bg1"/>
            </a:solidFill>
          </a:endParaRPr>
        </a:p>
      </dsp:txBody>
      <dsp:txXfrm>
        <a:off x="1130112" y="1855793"/>
        <a:ext cx="719777" cy="138025"/>
      </dsp:txXfrm>
    </dsp:sp>
    <dsp:sp modelId="{CD55CE1C-D500-4DA2-854E-D2E0958E097F}">
      <dsp:nvSpPr>
        <dsp:cNvPr id="0" name=""/>
        <dsp:cNvSpPr/>
      </dsp:nvSpPr>
      <dsp:spPr>
        <a:xfrm>
          <a:off x="2176197" y="1381012"/>
          <a:ext cx="799752" cy="414076"/>
        </a:xfrm>
        <a:prstGeom prst="rect">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11430" tIns="11430" rIns="11430" bIns="58431" numCol="1" spcCol="1270" anchor="ctr" anchorCtr="0">
          <a:noAutofit/>
        </a:bodyPr>
        <a:lstStyle/>
        <a:p>
          <a:pPr lvl="0" algn="ctr" defTabSz="800100">
            <a:lnSpc>
              <a:spcPct val="90000"/>
            </a:lnSpc>
            <a:spcBef>
              <a:spcPct val="0"/>
            </a:spcBef>
            <a:spcAft>
              <a:spcPct val="35000"/>
            </a:spcAft>
          </a:pPr>
          <a:r>
            <a:rPr lang="sv-SE" sz="1800" kern="1200" dirty="0" smtClean="0"/>
            <a:t>Tema 3</a:t>
          </a:r>
          <a:endParaRPr lang="sv-SE" sz="1800" kern="1200" dirty="0"/>
        </a:p>
      </dsp:txBody>
      <dsp:txXfrm>
        <a:off x="2176197" y="1381012"/>
        <a:ext cx="799752" cy="414076"/>
      </dsp:txXfrm>
    </dsp:sp>
    <dsp:sp modelId="{572874DD-7538-48D1-8387-39B26E80AEDF}">
      <dsp:nvSpPr>
        <dsp:cNvPr id="0" name=""/>
        <dsp:cNvSpPr/>
      </dsp:nvSpPr>
      <dsp:spPr>
        <a:xfrm>
          <a:off x="2187312" y="1855793"/>
          <a:ext cx="719777" cy="1380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5715" rIns="22860" bIns="5715" numCol="1" spcCol="1270" anchor="ctr" anchorCtr="0">
          <a:noAutofit/>
        </a:bodyPr>
        <a:lstStyle/>
        <a:p>
          <a:pPr lvl="0" algn="r" defTabSz="400050">
            <a:lnSpc>
              <a:spcPct val="90000"/>
            </a:lnSpc>
            <a:spcBef>
              <a:spcPct val="0"/>
            </a:spcBef>
            <a:spcAft>
              <a:spcPct val="35000"/>
            </a:spcAft>
          </a:pPr>
          <a:r>
            <a:rPr lang="sv-SE" sz="900" kern="1200" dirty="0" smtClean="0">
              <a:solidFill>
                <a:schemeClr val="bg1"/>
              </a:solidFill>
            </a:rPr>
            <a:t>10- 15 partner</a:t>
          </a:r>
          <a:endParaRPr lang="sv-SE" sz="900" kern="1200" dirty="0">
            <a:solidFill>
              <a:schemeClr val="bg1"/>
            </a:solidFill>
          </a:endParaRPr>
        </a:p>
      </dsp:txBody>
      <dsp:txXfrm>
        <a:off x="2187312" y="1855793"/>
        <a:ext cx="719777" cy="13802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C3AB0-8847-4DD1-90DC-A16327F7AE9C}">
      <dsp:nvSpPr>
        <dsp:cNvPr id="0" name=""/>
        <dsp:cNvSpPr/>
      </dsp:nvSpPr>
      <dsp:spPr>
        <a:xfrm>
          <a:off x="764253" y="488496"/>
          <a:ext cx="498489" cy="263126"/>
        </a:xfrm>
        <a:custGeom>
          <a:avLst/>
          <a:gdLst/>
          <a:ahLst/>
          <a:cxnLst/>
          <a:rect l="0" t="0" r="0" b="0"/>
          <a:pathLst>
            <a:path>
              <a:moveTo>
                <a:pt x="0" y="0"/>
              </a:moveTo>
              <a:lnTo>
                <a:pt x="0" y="215766"/>
              </a:lnTo>
              <a:lnTo>
                <a:pt x="498489" y="215766"/>
              </a:lnTo>
              <a:lnTo>
                <a:pt x="498489" y="2631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167642-8151-4B97-9610-60D108942329}">
      <dsp:nvSpPr>
        <dsp:cNvPr id="0" name=""/>
        <dsp:cNvSpPr/>
      </dsp:nvSpPr>
      <dsp:spPr>
        <a:xfrm>
          <a:off x="691076" y="488496"/>
          <a:ext cx="91440" cy="263126"/>
        </a:xfrm>
        <a:custGeom>
          <a:avLst/>
          <a:gdLst/>
          <a:ahLst/>
          <a:cxnLst/>
          <a:rect l="0" t="0" r="0" b="0"/>
          <a:pathLst>
            <a:path>
              <a:moveTo>
                <a:pt x="73177" y="0"/>
              </a:moveTo>
              <a:lnTo>
                <a:pt x="73177" y="215766"/>
              </a:lnTo>
              <a:lnTo>
                <a:pt x="45720" y="215766"/>
              </a:lnTo>
              <a:lnTo>
                <a:pt x="45720" y="2631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865466-5055-41F2-BBD6-412313E6CAE3}">
      <dsp:nvSpPr>
        <dsp:cNvPr id="0" name=""/>
        <dsp:cNvSpPr/>
      </dsp:nvSpPr>
      <dsp:spPr>
        <a:xfrm>
          <a:off x="210849" y="488496"/>
          <a:ext cx="553403" cy="263126"/>
        </a:xfrm>
        <a:custGeom>
          <a:avLst/>
          <a:gdLst/>
          <a:ahLst/>
          <a:cxnLst/>
          <a:rect l="0" t="0" r="0" b="0"/>
          <a:pathLst>
            <a:path>
              <a:moveTo>
                <a:pt x="553403" y="0"/>
              </a:moveTo>
              <a:lnTo>
                <a:pt x="553403" y="215766"/>
              </a:lnTo>
              <a:lnTo>
                <a:pt x="0" y="215766"/>
              </a:lnTo>
              <a:lnTo>
                <a:pt x="0" y="26312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E50FB4-A1BC-4000-8B49-41477554F90F}">
      <dsp:nvSpPr>
        <dsp:cNvPr id="0" name=""/>
        <dsp:cNvSpPr/>
      </dsp:nvSpPr>
      <dsp:spPr>
        <a:xfrm>
          <a:off x="142956" y="285524"/>
          <a:ext cx="1242593" cy="202972"/>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5715" tIns="5715" rIns="5715" bIns="28642" numCol="1" spcCol="1270" anchor="ctr" anchorCtr="0">
          <a:noAutofit/>
        </a:bodyPr>
        <a:lstStyle/>
        <a:p>
          <a:pPr lvl="0" algn="ctr" defTabSz="400050">
            <a:lnSpc>
              <a:spcPct val="90000"/>
            </a:lnSpc>
            <a:spcBef>
              <a:spcPct val="0"/>
            </a:spcBef>
            <a:spcAft>
              <a:spcPct val="35000"/>
            </a:spcAft>
          </a:pPr>
          <a:r>
            <a:rPr lang="sv-SE" sz="900" kern="1200" dirty="0" smtClean="0"/>
            <a:t>Styrgrupp</a:t>
          </a:r>
          <a:endParaRPr lang="sv-SE" sz="900" kern="1200" dirty="0"/>
        </a:p>
      </dsp:txBody>
      <dsp:txXfrm>
        <a:off x="142956" y="285524"/>
        <a:ext cx="1242593" cy="202972"/>
      </dsp:txXfrm>
    </dsp:sp>
    <dsp:sp modelId="{721EC7E0-79E5-47E6-81F1-7F8448663150}">
      <dsp:nvSpPr>
        <dsp:cNvPr id="0" name=""/>
        <dsp:cNvSpPr/>
      </dsp:nvSpPr>
      <dsp:spPr>
        <a:xfrm>
          <a:off x="1007957" y="394653"/>
          <a:ext cx="352821" cy="753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25400" bIns="6350" numCol="1" spcCol="1270" anchor="ctr" anchorCtr="0">
          <a:noAutofit/>
        </a:bodyPr>
        <a:lstStyle/>
        <a:p>
          <a:pPr lvl="0" algn="l" defTabSz="444500">
            <a:lnSpc>
              <a:spcPct val="90000"/>
            </a:lnSpc>
            <a:spcBef>
              <a:spcPct val="0"/>
            </a:spcBef>
            <a:spcAft>
              <a:spcPct val="35000"/>
            </a:spcAft>
          </a:pPr>
          <a:r>
            <a:rPr lang="sv-SE" sz="1000" kern="1200" dirty="0" smtClean="0">
              <a:solidFill>
                <a:schemeClr val="bg1"/>
              </a:solidFill>
            </a:rPr>
            <a:t>Ca 10-15 deltagare. Interna och externa aktörer</a:t>
          </a:r>
          <a:endParaRPr lang="sv-SE" sz="1000" kern="1200" dirty="0">
            <a:solidFill>
              <a:schemeClr val="bg1"/>
            </a:solidFill>
          </a:endParaRPr>
        </a:p>
      </dsp:txBody>
      <dsp:txXfrm>
        <a:off x="1007957" y="394653"/>
        <a:ext cx="352821" cy="75300"/>
      </dsp:txXfrm>
    </dsp:sp>
    <dsp:sp modelId="{39741711-5D98-4811-B5B0-60C0D2CCBB3B}">
      <dsp:nvSpPr>
        <dsp:cNvPr id="0" name=""/>
        <dsp:cNvSpPr/>
      </dsp:nvSpPr>
      <dsp:spPr>
        <a:xfrm>
          <a:off x="14837" y="751622"/>
          <a:ext cx="392023" cy="202972"/>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5715" tIns="5715" rIns="5715" bIns="28642" numCol="1" spcCol="1270" anchor="ctr" anchorCtr="0">
          <a:noAutofit/>
        </a:bodyPr>
        <a:lstStyle/>
        <a:p>
          <a:pPr lvl="0" algn="ctr" defTabSz="400050">
            <a:lnSpc>
              <a:spcPct val="90000"/>
            </a:lnSpc>
            <a:spcBef>
              <a:spcPct val="0"/>
            </a:spcBef>
            <a:spcAft>
              <a:spcPct val="35000"/>
            </a:spcAft>
          </a:pPr>
          <a:r>
            <a:rPr lang="sv-SE" sz="900" kern="1200" dirty="0" smtClean="0"/>
            <a:t>Tema 1</a:t>
          </a:r>
          <a:endParaRPr lang="sv-SE" sz="900" kern="1200" dirty="0"/>
        </a:p>
      </dsp:txBody>
      <dsp:txXfrm>
        <a:off x="14837" y="751622"/>
        <a:ext cx="392023" cy="202972"/>
      </dsp:txXfrm>
    </dsp:sp>
    <dsp:sp modelId="{61584D5F-ECA8-4523-9107-4F858320A353}">
      <dsp:nvSpPr>
        <dsp:cNvPr id="0" name=""/>
        <dsp:cNvSpPr/>
      </dsp:nvSpPr>
      <dsp:spPr>
        <a:xfrm>
          <a:off x="35739" y="986262"/>
          <a:ext cx="352821" cy="6765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r>
            <a:rPr lang="sv-SE" sz="500" kern="1200" dirty="0" smtClean="0">
              <a:solidFill>
                <a:schemeClr val="bg1"/>
              </a:solidFill>
            </a:rPr>
            <a:t>10-15 partner</a:t>
          </a:r>
          <a:endParaRPr lang="sv-SE" sz="500" kern="1200" dirty="0">
            <a:solidFill>
              <a:schemeClr val="bg1"/>
            </a:solidFill>
          </a:endParaRPr>
        </a:p>
      </dsp:txBody>
      <dsp:txXfrm>
        <a:off x="35739" y="986262"/>
        <a:ext cx="352821" cy="67657"/>
      </dsp:txXfrm>
    </dsp:sp>
    <dsp:sp modelId="{3204DC0C-0091-45E3-9021-B873379E1CB2}">
      <dsp:nvSpPr>
        <dsp:cNvPr id="0" name=""/>
        <dsp:cNvSpPr/>
      </dsp:nvSpPr>
      <dsp:spPr>
        <a:xfrm>
          <a:off x="540784" y="751622"/>
          <a:ext cx="392023" cy="20297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 tIns="5715" rIns="5715" bIns="28642" numCol="1" spcCol="1270" anchor="ctr" anchorCtr="0">
          <a:noAutofit/>
        </a:bodyPr>
        <a:lstStyle/>
        <a:p>
          <a:pPr lvl="0" algn="ctr" defTabSz="400050">
            <a:lnSpc>
              <a:spcPct val="90000"/>
            </a:lnSpc>
            <a:spcBef>
              <a:spcPct val="0"/>
            </a:spcBef>
            <a:spcAft>
              <a:spcPct val="35000"/>
            </a:spcAft>
          </a:pPr>
          <a:r>
            <a:rPr lang="sv-SE" sz="900" kern="1200" dirty="0" smtClean="0"/>
            <a:t>Tema 2</a:t>
          </a:r>
          <a:endParaRPr lang="sv-SE" sz="900" kern="1200" dirty="0"/>
        </a:p>
      </dsp:txBody>
      <dsp:txXfrm>
        <a:off x="540784" y="751622"/>
        <a:ext cx="392023" cy="202972"/>
      </dsp:txXfrm>
    </dsp:sp>
    <dsp:sp modelId="{8C145D4A-1191-4685-BDAC-6337B425D215}">
      <dsp:nvSpPr>
        <dsp:cNvPr id="0" name=""/>
        <dsp:cNvSpPr/>
      </dsp:nvSpPr>
      <dsp:spPr>
        <a:xfrm>
          <a:off x="553959" y="984351"/>
          <a:ext cx="352821" cy="6765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r>
            <a:rPr lang="sv-SE" sz="500" kern="1200" dirty="0" smtClean="0">
              <a:solidFill>
                <a:schemeClr val="bg1"/>
              </a:solidFill>
            </a:rPr>
            <a:t>10-15 partner</a:t>
          </a:r>
          <a:endParaRPr lang="sv-SE" sz="500" kern="1200" dirty="0">
            <a:solidFill>
              <a:schemeClr val="bg1"/>
            </a:solidFill>
          </a:endParaRPr>
        </a:p>
      </dsp:txBody>
      <dsp:txXfrm>
        <a:off x="553959" y="984351"/>
        <a:ext cx="352821" cy="67657"/>
      </dsp:txXfrm>
    </dsp:sp>
    <dsp:sp modelId="{CD55CE1C-D500-4DA2-854E-D2E0958E097F}">
      <dsp:nvSpPr>
        <dsp:cNvPr id="0" name=""/>
        <dsp:cNvSpPr/>
      </dsp:nvSpPr>
      <dsp:spPr>
        <a:xfrm>
          <a:off x="1066731" y="751622"/>
          <a:ext cx="392023" cy="202972"/>
        </a:xfrm>
        <a:prstGeom prst="rect">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5715" tIns="5715" rIns="5715" bIns="28642" numCol="1" spcCol="1270" anchor="ctr" anchorCtr="0">
          <a:noAutofit/>
        </a:bodyPr>
        <a:lstStyle/>
        <a:p>
          <a:pPr lvl="0" algn="ctr" defTabSz="400050">
            <a:lnSpc>
              <a:spcPct val="90000"/>
            </a:lnSpc>
            <a:spcBef>
              <a:spcPct val="0"/>
            </a:spcBef>
            <a:spcAft>
              <a:spcPct val="35000"/>
            </a:spcAft>
          </a:pPr>
          <a:r>
            <a:rPr lang="sv-SE" sz="900" kern="1200" dirty="0" smtClean="0"/>
            <a:t>Tema 3</a:t>
          </a:r>
          <a:endParaRPr lang="sv-SE" sz="900" kern="1200" dirty="0"/>
        </a:p>
      </dsp:txBody>
      <dsp:txXfrm>
        <a:off x="1066731" y="751622"/>
        <a:ext cx="392023" cy="202972"/>
      </dsp:txXfrm>
    </dsp:sp>
    <dsp:sp modelId="{572874DD-7538-48D1-8387-39B26E80AEDF}">
      <dsp:nvSpPr>
        <dsp:cNvPr id="0" name=""/>
        <dsp:cNvSpPr/>
      </dsp:nvSpPr>
      <dsp:spPr>
        <a:xfrm>
          <a:off x="1072179" y="984351"/>
          <a:ext cx="352821" cy="67657"/>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700" tIns="3175" rIns="12700" bIns="3175" numCol="1" spcCol="1270" anchor="ctr" anchorCtr="0">
          <a:noAutofit/>
        </a:bodyPr>
        <a:lstStyle/>
        <a:p>
          <a:pPr lvl="0" algn="r" defTabSz="222250">
            <a:lnSpc>
              <a:spcPct val="90000"/>
            </a:lnSpc>
            <a:spcBef>
              <a:spcPct val="0"/>
            </a:spcBef>
            <a:spcAft>
              <a:spcPct val="35000"/>
            </a:spcAft>
          </a:pPr>
          <a:r>
            <a:rPr lang="sv-SE" sz="500" kern="1200" dirty="0" smtClean="0">
              <a:solidFill>
                <a:schemeClr val="bg1"/>
              </a:solidFill>
            </a:rPr>
            <a:t>10- 15 partner</a:t>
          </a:r>
          <a:endParaRPr lang="sv-SE" sz="500" kern="1200" dirty="0">
            <a:solidFill>
              <a:schemeClr val="bg1"/>
            </a:solidFill>
          </a:endParaRPr>
        </a:p>
      </dsp:txBody>
      <dsp:txXfrm>
        <a:off x="1072179" y="984351"/>
        <a:ext cx="352821" cy="676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8C3AB0-8847-4DD1-90DC-A16327F7AE9C}">
      <dsp:nvSpPr>
        <dsp:cNvPr id="0" name=""/>
        <dsp:cNvSpPr/>
      </dsp:nvSpPr>
      <dsp:spPr>
        <a:xfrm>
          <a:off x="3079171" y="2325800"/>
          <a:ext cx="2022406" cy="1044022"/>
        </a:xfrm>
        <a:custGeom>
          <a:avLst/>
          <a:gdLst/>
          <a:ahLst/>
          <a:cxnLst/>
          <a:rect l="0" t="0" r="0" b="0"/>
          <a:pathLst>
            <a:path>
              <a:moveTo>
                <a:pt x="0" y="0"/>
              </a:moveTo>
              <a:lnTo>
                <a:pt x="0" y="856108"/>
              </a:lnTo>
              <a:lnTo>
                <a:pt x="2022406" y="856108"/>
              </a:lnTo>
              <a:lnTo>
                <a:pt x="2022406" y="10440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1167642-8151-4B97-9610-60D108942329}">
      <dsp:nvSpPr>
        <dsp:cNvPr id="0" name=""/>
        <dsp:cNvSpPr/>
      </dsp:nvSpPr>
      <dsp:spPr>
        <a:xfrm>
          <a:off x="2969027" y="2325800"/>
          <a:ext cx="91440" cy="1044022"/>
        </a:xfrm>
        <a:custGeom>
          <a:avLst/>
          <a:gdLst/>
          <a:ahLst/>
          <a:cxnLst/>
          <a:rect l="0" t="0" r="0" b="0"/>
          <a:pathLst>
            <a:path>
              <a:moveTo>
                <a:pt x="110143" y="0"/>
              </a:moveTo>
              <a:lnTo>
                <a:pt x="110143" y="856108"/>
              </a:lnTo>
              <a:lnTo>
                <a:pt x="45720" y="856108"/>
              </a:lnTo>
              <a:lnTo>
                <a:pt x="45720" y="10440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3865466-5055-41F2-BBD6-412313E6CAE3}">
      <dsp:nvSpPr>
        <dsp:cNvPr id="0" name=""/>
        <dsp:cNvSpPr/>
      </dsp:nvSpPr>
      <dsp:spPr>
        <a:xfrm>
          <a:off x="838876" y="2325800"/>
          <a:ext cx="2240294" cy="1044022"/>
        </a:xfrm>
        <a:custGeom>
          <a:avLst/>
          <a:gdLst/>
          <a:ahLst/>
          <a:cxnLst/>
          <a:rect l="0" t="0" r="0" b="0"/>
          <a:pathLst>
            <a:path>
              <a:moveTo>
                <a:pt x="2240294" y="0"/>
              </a:moveTo>
              <a:lnTo>
                <a:pt x="2240294" y="856108"/>
              </a:lnTo>
              <a:lnTo>
                <a:pt x="0" y="856108"/>
              </a:lnTo>
              <a:lnTo>
                <a:pt x="0" y="10440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9E50FB4-A1BC-4000-8B49-41477554F90F}">
      <dsp:nvSpPr>
        <dsp:cNvPr id="0" name=""/>
        <dsp:cNvSpPr/>
      </dsp:nvSpPr>
      <dsp:spPr>
        <a:xfrm>
          <a:off x="614014" y="1520453"/>
          <a:ext cx="4930313" cy="805346"/>
        </a:xfrm>
        <a:prstGeom prst="rect">
          <a:avLst/>
        </a:prstGeom>
        <a:solidFill>
          <a:schemeClr val="dk1"/>
        </a:solidFill>
        <a:ln w="38100" cap="flat" cmpd="sng" algn="ctr">
          <a:solidFill>
            <a:schemeClr val="lt1"/>
          </a:solidFill>
          <a:prstDash val="solid"/>
        </a:ln>
        <a:effectLst>
          <a:outerShdw blurRad="40000" dist="20000" dir="5400000" rotWithShape="0">
            <a:srgbClr val="000000">
              <a:alpha val="38000"/>
            </a:srgbClr>
          </a:outerShdw>
        </a:effectLst>
      </dsp:spPr>
      <dsp:style>
        <a:lnRef idx="3">
          <a:schemeClr val="lt1"/>
        </a:lnRef>
        <a:fillRef idx="1">
          <a:schemeClr val="dk1"/>
        </a:fillRef>
        <a:effectRef idx="1">
          <a:schemeClr val="dk1"/>
        </a:effectRef>
        <a:fontRef idx="minor">
          <a:schemeClr val="lt1"/>
        </a:fontRef>
      </dsp:style>
      <dsp:txBody>
        <a:bodyPr spcFirstLastPara="0" vert="horz" wrap="square" lIns="24765" tIns="24765" rIns="24765" bIns="113643" numCol="1" spcCol="1270" anchor="ctr" anchorCtr="0">
          <a:noAutofit/>
        </a:bodyPr>
        <a:lstStyle/>
        <a:p>
          <a:pPr lvl="0" algn="ctr" defTabSz="1733550">
            <a:lnSpc>
              <a:spcPct val="90000"/>
            </a:lnSpc>
            <a:spcBef>
              <a:spcPct val="0"/>
            </a:spcBef>
            <a:spcAft>
              <a:spcPct val="35000"/>
            </a:spcAft>
          </a:pPr>
          <a:r>
            <a:rPr lang="sv-SE" sz="3900" kern="1200" dirty="0" smtClean="0"/>
            <a:t>Styrgrupp</a:t>
          </a:r>
          <a:endParaRPr lang="sv-SE" sz="3900" kern="1200" dirty="0"/>
        </a:p>
      </dsp:txBody>
      <dsp:txXfrm>
        <a:off x="614014" y="1520453"/>
        <a:ext cx="4930313" cy="805346"/>
      </dsp:txXfrm>
    </dsp:sp>
    <dsp:sp modelId="{721EC7E0-79E5-47E6-81F1-7F8448663150}">
      <dsp:nvSpPr>
        <dsp:cNvPr id="0" name=""/>
        <dsp:cNvSpPr/>
      </dsp:nvSpPr>
      <dsp:spPr>
        <a:xfrm>
          <a:off x="4046131" y="1953451"/>
          <a:ext cx="1399910" cy="2987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6350" rIns="25400" bIns="6350" numCol="1" spcCol="1270" anchor="ctr" anchorCtr="0">
          <a:noAutofit/>
        </a:bodyPr>
        <a:lstStyle/>
        <a:p>
          <a:pPr lvl="0" algn="l" defTabSz="444500">
            <a:lnSpc>
              <a:spcPct val="90000"/>
            </a:lnSpc>
            <a:spcBef>
              <a:spcPct val="0"/>
            </a:spcBef>
            <a:spcAft>
              <a:spcPct val="35000"/>
            </a:spcAft>
          </a:pPr>
          <a:endParaRPr lang="sv-SE" sz="1000" kern="1200" dirty="0">
            <a:solidFill>
              <a:schemeClr val="bg1"/>
            </a:solidFill>
          </a:endParaRPr>
        </a:p>
      </dsp:txBody>
      <dsp:txXfrm>
        <a:off x="4046131" y="1953451"/>
        <a:ext cx="1399910" cy="298772"/>
      </dsp:txXfrm>
    </dsp:sp>
    <dsp:sp modelId="{39741711-5D98-4811-B5B0-60C0D2CCBB3B}">
      <dsp:nvSpPr>
        <dsp:cNvPr id="0" name=""/>
        <dsp:cNvSpPr/>
      </dsp:nvSpPr>
      <dsp:spPr>
        <a:xfrm>
          <a:off x="61148" y="3369822"/>
          <a:ext cx="1555456" cy="805346"/>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24765" tIns="24765" rIns="24765" bIns="113643" numCol="1" spcCol="1270" anchor="ctr" anchorCtr="0">
          <a:noAutofit/>
        </a:bodyPr>
        <a:lstStyle/>
        <a:p>
          <a:pPr lvl="0" algn="ctr" defTabSz="1733550">
            <a:lnSpc>
              <a:spcPct val="90000"/>
            </a:lnSpc>
            <a:spcBef>
              <a:spcPct val="0"/>
            </a:spcBef>
            <a:spcAft>
              <a:spcPct val="35000"/>
            </a:spcAft>
          </a:pPr>
          <a:r>
            <a:rPr lang="sv-SE" sz="3900" kern="1200" dirty="0" smtClean="0"/>
            <a:t>Tema 1</a:t>
          </a:r>
          <a:endParaRPr lang="sv-SE" sz="3900" kern="1200" dirty="0"/>
        </a:p>
      </dsp:txBody>
      <dsp:txXfrm>
        <a:off x="61148" y="3369822"/>
        <a:ext cx="1555456" cy="805346"/>
      </dsp:txXfrm>
    </dsp:sp>
    <dsp:sp modelId="{61584D5F-ECA8-4523-9107-4F858320A353}">
      <dsp:nvSpPr>
        <dsp:cNvPr id="0" name=""/>
        <dsp:cNvSpPr/>
      </dsp:nvSpPr>
      <dsp:spPr>
        <a:xfrm>
          <a:off x="55041" y="4196132"/>
          <a:ext cx="1577993" cy="47781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r" defTabSz="622300">
            <a:lnSpc>
              <a:spcPct val="90000"/>
            </a:lnSpc>
            <a:spcBef>
              <a:spcPct val="0"/>
            </a:spcBef>
            <a:spcAft>
              <a:spcPct val="35000"/>
            </a:spcAft>
          </a:pPr>
          <a:r>
            <a:rPr lang="sv-SE" sz="1400" kern="1200" dirty="0" err="1" smtClean="0">
              <a:solidFill>
                <a:schemeClr val="tx1"/>
              </a:solidFill>
            </a:rPr>
            <a:t>Folkhälsokommitten</a:t>
          </a:r>
          <a:r>
            <a:rPr lang="sv-SE" sz="1400" kern="1200" dirty="0" smtClean="0">
              <a:solidFill>
                <a:schemeClr val="bg1"/>
              </a:solidFill>
            </a:rPr>
            <a:t> </a:t>
          </a:r>
          <a:r>
            <a:rPr lang="sv-SE" sz="1400" kern="1200" dirty="0" smtClean="0">
              <a:solidFill>
                <a:schemeClr val="bg1"/>
              </a:solidFill>
            </a:rPr>
            <a:t>partner</a:t>
          </a:r>
          <a:endParaRPr lang="sv-SE" sz="1400" kern="1200" dirty="0">
            <a:solidFill>
              <a:schemeClr val="bg1"/>
            </a:solidFill>
          </a:endParaRPr>
        </a:p>
      </dsp:txBody>
      <dsp:txXfrm>
        <a:off x="55041" y="4196132"/>
        <a:ext cx="1577993" cy="477811"/>
      </dsp:txXfrm>
    </dsp:sp>
    <dsp:sp modelId="{3204DC0C-0091-45E3-9021-B873379E1CB2}">
      <dsp:nvSpPr>
        <dsp:cNvPr id="0" name=""/>
        <dsp:cNvSpPr/>
      </dsp:nvSpPr>
      <dsp:spPr>
        <a:xfrm>
          <a:off x="2237019" y="3369822"/>
          <a:ext cx="1555456" cy="80534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 tIns="24765" rIns="24765" bIns="113643" numCol="1" spcCol="1270" anchor="ctr" anchorCtr="0">
          <a:noAutofit/>
        </a:bodyPr>
        <a:lstStyle/>
        <a:p>
          <a:pPr lvl="0" algn="ctr" defTabSz="1733550">
            <a:lnSpc>
              <a:spcPct val="90000"/>
            </a:lnSpc>
            <a:spcBef>
              <a:spcPct val="0"/>
            </a:spcBef>
            <a:spcAft>
              <a:spcPct val="35000"/>
            </a:spcAft>
          </a:pPr>
          <a:r>
            <a:rPr lang="sv-SE" sz="3900" kern="1200" dirty="0" smtClean="0"/>
            <a:t>Tema 2</a:t>
          </a:r>
          <a:endParaRPr lang="sv-SE" sz="3900" kern="1200" dirty="0"/>
        </a:p>
      </dsp:txBody>
      <dsp:txXfrm>
        <a:off x="2237019" y="3369822"/>
        <a:ext cx="1555456" cy="805346"/>
      </dsp:txXfrm>
    </dsp:sp>
    <dsp:sp modelId="{8C145D4A-1191-4685-BDAC-6337B425D215}">
      <dsp:nvSpPr>
        <dsp:cNvPr id="0" name=""/>
        <dsp:cNvSpPr/>
      </dsp:nvSpPr>
      <dsp:spPr>
        <a:xfrm>
          <a:off x="2289295" y="4293233"/>
          <a:ext cx="1399910" cy="26844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ctr" defTabSz="622300">
            <a:lnSpc>
              <a:spcPct val="90000"/>
            </a:lnSpc>
            <a:spcBef>
              <a:spcPct val="0"/>
            </a:spcBef>
            <a:spcAft>
              <a:spcPct val="35000"/>
            </a:spcAft>
          </a:pPr>
          <a:r>
            <a:rPr lang="sv-SE" sz="1400" kern="1200" dirty="0" err="1" smtClean="0">
              <a:solidFill>
                <a:schemeClr val="tx1"/>
              </a:solidFill>
            </a:rPr>
            <a:t>Westum</a:t>
          </a:r>
          <a:endParaRPr lang="sv-SE" sz="1400" kern="1200" dirty="0">
            <a:solidFill>
              <a:schemeClr val="tx1"/>
            </a:solidFill>
          </a:endParaRPr>
        </a:p>
      </dsp:txBody>
      <dsp:txXfrm>
        <a:off x="2289295" y="4293233"/>
        <a:ext cx="1399910" cy="268448"/>
      </dsp:txXfrm>
    </dsp:sp>
    <dsp:sp modelId="{CD55CE1C-D500-4DA2-854E-D2E0958E097F}">
      <dsp:nvSpPr>
        <dsp:cNvPr id="0" name=""/>
        <dsp:cNvSpPr/>
      </dsp:nvSpPr>
      <dsp:spPr>
        <a:xfrm>
          <a:off x="4323849" y="3369822"/>
          <a:ext cx="1555456" cy="805346"/>
        </a:xfrm>
        <a:prstGeom prst="rect">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24765" tIns="24765" rIns="24765" bIns="113643" numCol="1" spcCol="1270" anchor="ctr" anchorCtr="0">
          <a:noAutofit/>
        </a:bodyPr>
        <a:lstStyle/>
        <a:p>
          <a:pPr lvl="0" algn="ctr" defTabSz="1733550">
            <a:lnSpc>
              <a:spcPct val="90000"/>
            </a:lnSpc>
            <a:spcBef>
              <a:spcPct val="0"/>
            </a:spcBef>
            <a:spcAft>
              <a:spcPct val="35000"/>
            </a:spcAft>
          </a:pPr>
          <a:r>
            <a:rPr lang="sv-SE" sz="3900" kern="1200" dirty="0" smtClean="0"/>
            <a:t>Tema 3</a:t>
          </a:r>
          <a:endParaRPr lang="sv-SE" sz="3900" kern="1200" dirty="0"/>
        </a:p>
      </dsp:txBody>
      <dsp:txXfrm>
        <a:off x="4323849" y="3369822"/>
        <a:ext cx="1555456" cy="805346"/>
      </dsp:txXfrm>
    </dsp:sp>
    <dsp:sp modelId="{572874DD-7538-48D1-8387-39B26E80AEDF}">
      <dsp:nvSpPr>
        <dsp:cNvPr id="0" name=""/>
        <dsp:cNvSpPr/>
      </dsp:nvSpPr>
      <dsp:spPr>
        <a:xfrm>
          <a:off x="4345467" y="4293233"/>
          <a:ext cx="1399910" cy="268448"/>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8890" rIns="35560" bIns="8890" numCol="1" spcCol="1270" anchor="ctr" anchorCtr="0">
          <a:noAutofit/>
        </a:bodyPr>
        <a:lstStyle/>
        <a:p>
          <a:pPr lvl="0" algn="r" defTabSz="622300">
            <a:lnSpc>
              <a:spcPct val="90000"/>
            </a:lnSpc>
            <a:spcBef>
              <a:spcPct val="0"/>
            </a:spcBef>
            <a:spcAft>
              <a:spcPct val="35000"/>
            </a:spcAft>
          </a:pPr>
          <a:r>
            <a:rPr lang="sv-SE" sz="1400" kern="1200" dirty="0" smtClean="0">
              <a:solidFill>
                <a:schemeClr val="tx1"/>
              </a:solidFill>
            </a:rPr>
            <a:t> Validering Väst</a:t>
          </a:r>
          <a:endParaRPr lang="sv-SE" sz="1400" kern="1200" dirty="0">
            <a:solidFill>
              <a:schemeClr val="tx1"/>
            </a:solidFill>
          </a:endParaRPr>
        </a:p>
      </dsp:txBody>
      <dsp:txXfrm>
        <a:off x="4345467" y="4293233"/>
        <a:ext cx="1399910" cy="26844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A2CDA8-1C5E-4A9D-9BC9-19E8BC750081}">
      <dsp:nvSpPr>
        <dsp:cNvPr id="0" name=""/>
        <dsp:cNvSpPr/>
      </dsp:nvSpPr>
      <dsp:spPr>
        <a:xfrm>
          <a:off x="6883214"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793CBE-97B9-41F5-98E6-FD4C00EF013D}">
      <dsp:nvSpPr>
        <dsp:cNvPr id="0" name=""/>
        <dsp:cNvSpPr/>
      </dsp:nvSpPr>
      <dsp:spPr>
        <a:xfrm>
          <a:off x="6510459"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ABAA43-AA2B-42A9-BDD6-872F4E21E2FE}">
      <dsp:nvSpPr>
        <dsp:cNvPr id="0" name=""/>
        <dsp:cNvSpPr/>
      </dsp:nvSpPr>
      <dsp:spPr>
        <a:xfrm>
          <a:off x="6137704"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AF74B7-70B5-4DC4-8DC8-369378512A50}">
      <dsp:nvSpPr>
        <dsp:cNvPr id="0" name=""/>
        <dsp:cNvSpPr/>
      </dsp:nvSpPr>
      <dsp:spPr>
        <a:xfrm>
          <a:off x="5765657"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7CC031-5709-44A5-ACD0-48BE7A7822BB}">
      <dsp:nvSpPr>
        <dsp:cNvPr id="0" name=""/>
        <dsp:cNvSpPr/>
      </dsp:nvSpPr>
      <dsp:spPr>
        <a:xfrm>
          <a:off x="5392902"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052AB9-3312-48ED-AA58-2576F6BC194A}">
      <dsp:nvSpPr>
        <dsp:cNvPr id="0" name=""/>
        <dsp:cNvSpPr/>
      </dsp:nvSpPr>
      <dsp:spPr>
        <a:xfrm>
          <a:off x="4816762" y="1821843"/>
          <a:ext cx="406770" cy="407098"/>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9BA6D4-E0E2-4256-925A-71B83EA88921}">
      <dsp:nvSpPr>
        <dsp:cNvPr id="0" name=""/>
        <dsp:cNvSpPr/>
      </dsp:nvSpPr>
      <dsp:spPr>
        <a:xfrm>
          <a:off x="6551561" y="150338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CF2A142-3988-4AF8-AE12-C0BE8B985BB3}">
      <dsp:nvSpPr>
        <dsp:cNvPr id="0" name=""/>
        <dsp:cNvSpPr/>
      </dsp:nvSpPr>
      <dsp:spPr>
        <a:xfrm>
          <a:off x="6551561" y="2346690"/>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2E8EB6-F0C2-463E-A3D1-226399432ADE}">
      <dsp:nvSpPr>
        <dsp:cNvPr id="0" name=""/>
        <dsp:cNvSpPr/>
      </dsp:nvSpPr>
      <dsp:spPr>
        <a:xfrm>
          <a:off x="6732978" y="1686032"/>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D745ED-4C85-4657-83A0-BC9F255187FD}">
      <dsp:nvSpPr>
        <dsp:cNvPr id="0" name=""/>
        <dsp:cNvSpPr/>
      </dsp:nvSpPr>
      <dsp:spPr>
        <a:xfrm>
          <a:off x="6745025" y="2165051"/>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5C3073-E345-4063-B906-02F08E9F39BD}">
      <dsp:nvSpPr>
        <dsp:cNvPr id="0" name=""/>
        <dsp:cNvSpPr/>
      </dsp:nvSpPr>
      <dsp:spPr>
        <a:xfrm>
          <a:off x="2588734" y="995603"/>
          <a:ext cx="2059365" cy="2059579"/>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r>
            <a:rPr lang="sv-SE" sz="3100" kern="1200" dirty="0" smtClean="0"/>
            <a:t>Ansökan </a:t>
          </a:r>
          <a:r>
            <a:rPr lang="sv-SE" sz="3100" kern="1200" dirty="0" smtClean="0"/>
            <a:t>lämnas in…</a:t>
          </a:r>
          <a:endParaRPr lang="sv-SE" sz="3100" kern="1200" dirty="0"/>
        </a:p>
      </dsp:txBody>
      <dsp:txXfrm>
        <a:off x="2890321" y="1297221"/>
        <a:ext cx="1456191" cy="1456343"/>
      </dsp:txXfrm>
    </dsp:sp>
    <dsp:sp modelId="{347B639D-6D35-450D-B1BA-6EBD76AE9F86}">
      <dsp:nvSpPr>
        <dsp:cNvPr id="0" name=""/>
        <dsp:cNvSpPr/>
      </dsp:nvSpPr>
      <dsp:spPr>
        <a:xfrm>
          <a:off x="2434955" y="819650"/>
          <a:ext cx="406770" cy="407098"/>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E26B92-953A-4FC3-9107-0B7D39D1491A}">
      <dsp:nvSpPr>
        <dsp:cNvPr id="0" name=""/>
        <dsp:cNvSpPr/>
      </dsp:nvSpPr>
      <dsp:spPr>
        <a:xfrm>
          <a:off x="2174168"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63AC905-1257-48D5-B658-8311E640A723}">
      <dsp:nvSpPr>
        <dsp:cNvPr id="0" name=""/>
        <dsp:cNvSpPr/>
      </dsp:nvSpPr>
      <dsp:spPr>
        <a:xfrm>
          <a:off x="1739760"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603E5E-03E0-4A53-8F71-3A4FD42C7F79}">
      <dsp:nvSpPr>
        <dsp:cNvPr id="0" name=""/>
        <dsp:cNvSpPr/>
      </dsp:nvSpPr>
      <dsp:spPr>
        <a:xfrm>
          <a:off x="1305351"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00A1D0-539E-4AED-9040-B5BC6C9D42C5}">
      <dsp:nvSpPr>
        <dsp:cNvPr id="0" name=""/>
        <dsp:cNvSpPr/>
      </dsp:nvSpPr>
      <dsp:spPr>
        <a:xfrm>
          <a:off x="870943"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3AB22F-397F-4D17-9078-F6AD0C6B1611}">
      <dsp:nvSpPr>
        <dsp:cNvPr id="0" name=""/>
        <dsp:cNvSpPr/>
      </dsp:nvSpPr>
      <dsp:spPr>
        <a:xfrm>
          <a:off x="435825"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899C64-76CE-4E9F-803A-5126E1412396}">
      <dsp:nvSpPr>
        <dsp:cNvPr id="0" name=""/>
        <dsp:cNvSpPr/>
      </dsp:nvSpPr>
      <dsp:spPr>
        <a:xfrm>
          <a:off x="1417" y="604895"/>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E4F410-99B3-40F3-AC07-DD57B2DA8F1F}">
      <dsp:nvSpPr>
        <dsp:cNvPr id="0" name=""/>
        <dsp:cNvSpPr/>
      </dsp:nvSpPr>
      <dsp:spPr>
        <a:xfrm>
          <a:off x="0" y="80048"/>
          <a:ext cx="2383932" cy="523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00100">
            <a:lnSpc>
              <a:spcPct val="90000"/>
            </a:lnSpc>
            <a:spcBef>
              <a:spcPct val="0"/>
            </a:spcBef>
            <a:spcAft>
              <a:spcPct val="35000"/>
            </a:spcAft>
          </a:pPr>
          <a:r>
            <a:rPr lang="sv-SE" sz="1800" kern="1200" dirty="0" smtClean="0">
              <a:solidFill>
                <a:schemeClr val="bg1"/>
              </a:solidFill>
            </a:rPr>
            <a:t>Tema 1- Danmark skiv-ansvarig</a:t>
          </a:r>
          <a:endParaRPr lang="sv-SE" sz="1800" kern="1200" dirty="0">
            <a:solidFill>
              <a:schemeClr val="bg1"/>
            </a:solidFill>
          </a:endParaRPr>
        </a:p>
      </dsp:txBody>
      <dsp:txXfrm>
        <a:off x="0" y="80048"/>
        <a:ext cx="2383932" cy="523174"/>
      </dsp:txXfrm>
    </dsp:sp>
    <dsp:sp modelId="{2FD62D44-26AE-4988-B440-E1831EB10EC2}">
      <dsp:nvSpPr>
        <dsp:cNvPr id="0" name=""/>
        <dsp:cNvSpPr/>
      </dsp:nvSpPr>
      <dsp:spPr>
        <a:xfrm>
          <a:off x="2012594" y="1821843"/>
          <a:ext cx="406770" cy="407098"/>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CEE60A-6E64-4477-84E9-5D79D9C0A1BA}">
      <dsp:nvSpPr>
        <dsp:cNvPr id="0" name=""/>
        <dsp:cNvSpPr/>
      </dsp:nvSpPr>
      <dsp:spPr>
        <a:xfrm>
          <a:off x="1610075"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0681945-DF4F-451B-8C78-C292CD9084BB}">
      <dsp:nvSpPr>
        <dsp:cNvPr id="0" name=""/>
        <dsp:cNvSpPr/>
      </dsp:nvSpPr>
      <dsp:spPr>
        <a:xfrm>
          <a:off x="1208265"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0CF4B1-3900-479B-A942-A300AFE77761}">
      <dsp:nvSpPr>
        <dsp:cNvPr id="0" name=""/>
        <dsp:cNvSpPr/>
      </dsp:nvSpPr>
      <dsp:spPr>
        <a:xfrm>
          <a:off x="805746"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0ACDC2-4EA1-4BE2-B8B1-83542D804BD1}">
      <dsp:nvSpPr>
        <dsp:cNvPr id="0" name=""/>
        <dsp:cNvSpPr/>
      </dsp:nvSpPr>
      <dsp:spPr>
        <a:xfrm>
          <a:off x="403936"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875094-2BF4-4F3C-9C66-47C31BC2D2C3}">
      <dsp:nvSpPr>
        <dsp:cNvPr id="0" name=""/>
        <dsp:cNvSpPr/>
      </dsp:nvSpPr>
      <dsp:spPr>
        <a:xfrm>
          <a:off x="1417" y="1923534"/>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1EBB10-6855-4A9A-9BE7-B8DF54038F21}">
      <dsp:nvSpPr>
        <dsp:cNvPr id="0" name=""/>
        <dsp:cNvSpPr/>
      </dsp:nvSpPr>
      <dsp:spPr>
        <a:xfrm>
          <a:off x="0" y="1403036"/>
          <a:ext cx="1802831" cy="523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00100">
            <a:lnSpc>
              <a:spcPct val="90000"/>
            </a:lnSpc>
            <a:spcBef>
              <a:spcPct val="0"/>
            </a:spcBef>
            <a:spcAft>
              <a:spcPct val="35000"/>
            </a:spcAft>
          </a:pPr>
          <a:r>
            <a:rPr lang="sv-SE" sz="1800" kern="1200" dirty="0" smtClean="0">
              <a:solidFill>
                <a:schemeClr val="bg1"/>
              </a:solidFill>
            </a:rPr>
            <a:t>Tema 2 Sverige skriv- ansvarig</a:t>
          </a:r>
          <a:endParaRPr lang="sv-SE" sz="1800" kern="1200" dirty="0">
            <a:solidFill>
              <a:schemeClr val="bg1"/>
            </a:solidFill>
          </a:endParaRPr>
        </a:p>
      </dsp:txBody>
      <dsp:txXfrm>
        <a:off x="0" y="1403036"/>
        <a:ext cx="1802831" cy="523174"/>
      </dsp:txXfrm>
    </dsp:sp>
    <dsp:sp modelId="{334428A0-6A99-4981-87F7-5EB285559F23}">
      <dsp:nvSpPr>
        <dsp:cNvPr id="0" name=""/>
        <dsp:cNvSpPr/>
      </dsp:nvSpPr>
      <dsp:spPr>
        <a:xfrm>
          <a:off x="2434955" y="2807310"/>
          <a:ext cx="406770" cy="407098"/>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091730-C1E6-47A6-9EA6-A0C10FF80E14}">
      <dsp:nvSpPr>
        <dsp:cNvPr id="0" name=""/>
        <dsp:cNvSpPr/>
      </dsp:nvSpPr>
      <dsp:spPr>
        <a:xfrm>
          <a:off x="2174168"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B30B06-CA6E-48E8-80B6-248258669F2F}">
      <dsp:nvSpPr>
        <dsp:cNvPr id="0" name=""/>
        <dsp:cNvSpPr/>
      </dsp:nvSpPr>
      <dsp:spPr>
        <a:xfrm>
          <a:off x="1739760"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F284AD-05E0-4435-82E6-2A9B93538E25}">
      <dsp:nvSpPr>
        <dsp:cNvPr id="0" name=""/>
        <dsp:cNvSpPr/>
      </dsp:nvSpPr>
      <dsp:spPr>
        <a:xfrm>
          <a:off x="1305351"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D5DEA1-59F0-431C-BFA2-BE97FB7E3CFD}">
      <dsp:nvSpPr>
        <dsp:cNvPr id="0" name=""/>
        <dsp:cNvSpPr/>
      </dsp:nvSpPr>
      <dsp:spPr>
        <a:xfrm>
          <a:off x="870943"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199EAE-E41E-4EEF-8B18-676E1303C270}">
      <dsp:nvSpPr>
        <dsp:cNvPr id="0" name=""/>
        <dsp:cNvSpPr/>
      </dsp:nvSpPr>
      <dsp:spPr>
        <a:xfrm>
          <a:off x="435825"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416645-56E3-4A29-9D2C-B1848CEEC0A5}">
      <dsp:nvSpPr>
        <dsp:cNvPr id="0" name=""/>
        <dsp:cNvSpPr/>
      </dsp:nvSpPr>
      <dsp:spPr>
        <a:xfrm>
          <a:off x="1417" y="3221769"/>
          <a:ext cx="203385" cy="203382"/>
        </a:xfrm>
        <a:prstGeom prst="ellipse">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B30680-FCC9-4519-8988-ED93BD21081E}">
      <dsp:nvSpPr>
        <dsp:cNvPr id="0" name=""/>
        <dsp:cNvSpPr/>
      </dsp:nvSpPr>
      <dsp:spPr>
        <a:xfrm>
          <a:off x="0" y="2696587"/>
          <a:ext cx="2383932" cy="5231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lvl="0" algn="l" defTabSz="800100">
            <a:lnSpc>
              <a:spcPct val="90000"/>
            </a:lnSpc>
            <a:spcBef>
              <a:spcPct val="0"/>
            </a:spcBef>
            <a:spcAft>
              <a:spcPct val="35000"/>
            </a:spcAft>
          </a:pPr>
          <a:r>
            <a:rPr lang="sv-SE" sz="1800" kern="1200" dirty="0" smtClean="0">
              <a:solidFill>
                <a:schemeClr val="bg1"/>
              </a:solidFill>
            </a:rPr>
            <a:t>Tema 3 Norge skriv-ansvarig</a:t>
          </a:r>
          <a:endParaRPr lang="sv-SE" sz="1800" kern="1200" dirty="0">
            <a:solidFill>
              <a:schemeClr val="bg1"/>
            </a:solidFill>
          </a:endParaRPr>
        </a:p>
      </dsp:txBody>
      <dsp:txXfrm>
        <a:off x="0" y="2696587"/>
        <a:ext cx="2383932" cy="52317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585177-3D68-4DAC-B301-71FF3300BAB3}">
      <dsp:nvSpPr>
        <dsp:cNvPr id="0" name=""/>
        <dsp:cNvSpPr/>
      </dsp:nvSpPr>
      <dsp:spPr>
        <a:xfrm>
          <a:off x="280345" y="574692"/>
          <a:ext cx="223123" cy="22312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kern="1200" dirty="0" smtClean="0"/>
            <a:t>skriv-ansvarig för temat</a:t>
          </a:r>
          <a:endParaRPr lang="sv-SE" sz="500" kern="1200" dirty="0"/>
        </a:p>
      </dsp:txBody>
      <dsp:txXfrm>
        <a:off x="291237" y="585584"/>
        <a:ext cx="201339" cy="201339"/>
      </dsp:txXfrm>
    </dsp:sp>
    <dsp:sp modelId="{56A1851E-4B14-40E1-BBEE-FE340FD490F4}">
      <dsp:nvSpPr>
        <dsp:cNvPr id="0" name=""/>
        <dsp:cNvSpPr/>
      </dsp:nvSpPr>
      <dsp:spPr>
        <a:xfrm rot="16200000">
          <a:off x="359491" y="542277"/>
          <a:ext cx="64830" cy="0"/>
        </a:xfrm>
        <a:custGeom>
          <a:avLst/>
          <a:gdLst/>
          <a:ahLst/>
          <a:cxnLst/>
          <a:rect l="0" t="0" r="0" b="0"/>
          <a:pathLst>
            <a:path>
              <a:moveTo>
                <a:pt x="0" y="0"/>
              </a:moveTo>
              <a:lnTo>
                <a:pt x="648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508D20-168E-4AF8-A54F-D2442FC03C69}">
      <dsp:nvSpPr>
        <dsp:cNvPr id="0" name=""/>
        <dsp:cNvSpPr/>
      </dsp:nvSpPr>
      <dsp:spPr>
        <a:xfrm>
          <a:off x="167837" y="177007"/>
          <a:ext cx="448138" cy="3328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endParaRPr lang="sv-SE" sz="1400" kern="1200" dirty="0"/>
        </a:p>
      </dsp:txBody>
      <dsp:txXfrm>
        <a:off x="184086" y="193256"/>
        <a:ext cx="415640" cy="300356"/>
      </dsp:txXfrm>
    </dsp:sp>
    <dsp:sp modelId="{4250E6ED-5CCC-43D5-961F-DBC078A2EBE1}">
      <dsp:nvSpPr>
        <dsp:cNvPr id="0" name=""/>
        <dsp:cNvSpPr/>
      </dsp:nvSpPr>
      <dsp:spPr>
        <a:xfrm rot="1800000">
          <a:off x="502001" y="756136"/>
          <a:ext cx="21889" cy="0"/>
        </a:xfrm>
        <a:custGeom>
          <a:avLst/>
          <a:gdLst/>
          <a:ahLst/>
          <a:cxnLst/>
          <a:rect l="0" t="0" r="0" b="0"/>
          <a:pathLst>
            <a:path>
              <a:moveTo>
                <a:pt x="0" y="0"/>
              </a:moveTo>
              <a:lnTo>
                <a:pt x="21889"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3F228-BAD6-46D2-AD72-3C18921281EF}">
      <dsp:nvSpPr>
        <dsp:cNvPr id="0" name=""/>
        <dsp:cNvSpPr/>
      </dsp:nvSpPr>
      <dsp:spPr>
        <a:xfrm>
          <a:off x="522425" y="724431"/>
          <a:ext cx="332743" cy="26646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b="1" kern="1200" dirty="0" smtClean="0">
              <a:solidFill>
                <a:schemeClr val="bg1"/>
              </a:solidFill>
            </a:rPr>
            <a:t>Danmark</a:t>
          </a:r>
          <a:endParaRPr lang="sv-SE" sz="500" kern="1200" dirty="0">
            <a:solidFill>
              <a:schemeClr val="bg1"/>
            </a:solidFill>
          </a:endParaRPr>
        </a:p>
      </dsp:txBody>
      <dsp:txXfrm>
        <a:off x="535433" y="737439"/>
        <a:ext cx="306727" cy="240448"/>
      </dsp:txXfrm>
    </dsp:sp>
    <dsp:sp modelId="{DE4801F9-6D9C-4AB1-BC45-1C0820B32A0C}">
      <dsp:nvSpPr>
        <dsp:cNvPr id="0" name=""/>
        <dsp:cNvSpPr/>
      </dsp:nvSpPr>
      <dsp:spPr>
        <a:xfrm rot="20020677">
          <a:off x="279123" y="736222"/>
          <a:ext cx="23554" cy="0"/>
        </a:xfrm>
        <a:custGeom>
          <a:avLst/>
          <a:gdLst/>
          <a:ahLst/>
          <a:cxnLst/>
          <a:rect l="0" t="0" r="0" b="0"/>
          <a:pathLst>
            <a:path>
              <a:moveTo>
                <a:pt x="0" y="0"/>
              </a:moveTo>
              <a:lnTo>
                <a:pt x="2355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F2585E-11CA-4048-8E53-B5F2FAF69A60}">
      <dsp:nvSpPr>
        <dsp:cNvPr id="0" name=""/>
        <dsp:cNvSpPr/>
      </dsp:nvSpPr>
      <dsp:spPr>
        <a:xfrm>
          <a:off x="-111424" y="702553"/>
          <a:ext cx="412881" cy="26115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endParaRPr lang="sv-SE" sz="2000" kern="1200" dirty="0">
            <a:solidFill>
              <a:schemeClr val="bg1"/>
            </a:solidFill>
          </a:endParaRPr>
        </a:p>
      </dsp:txBody>
      <dsp:txXfrm>
        <a:off x="-98676" y="715301"/>
        <a:ext cx="387385" cy="2356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585177-3D68-4DAC-B301-71FF3300BAB3}">
      <dsp:nvSpPr>
        <dsp:cNvPr id="0" name=""/>
        <dsp:cNvSpPr/>
      </dsp:nvSpPr>
      <dsp:spPr>
        <a:xfrm>
          <a:off x="280345" y="574692"/>
          <a:ext cx="223123" cy="22312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kern="1200" dirty="0" smtClean="0"/>
            <a:t>skriv-ansvarig för temat</a:t>
          </a:r>
          <a:endParaRPr lang="sv-SE" sz="500" kern="1200" dirty="0"/>
        </a:p>
      </dsp:txBody>
      <dsp:txXfrm>
        <a:off x="291237" y="585584"/>
        <a:ext cx="201339" cy="201339"/>
      </dsp:txXfrm>
    </dsp:sp>
    <dsp:sp modelId="{56A1851E-4B14-40E1-BBEE-FE340FD490F4}">
      <dsp:nvSpPr>
        <dsp:cNvPr id="0" name=""/>
        <dsp:cNvSpPr/>
      </dsp:nvSpPr>
      <dsp:spPr>
        <a:xfrm rot="16200000">
          <a:off x="359491" y="542277"/>
          <a:ext cx="64830" cy="0"/>
        </a:xfrm>
        <a:custGeom>
          <a:avLst/>
          <a:gdLst/>
          <a:ahLst/>
          <a:cxnLst/>
          <a:rect l="0" t="0" r="0" b="0"/>
          <a:pathLst>
            <a:path>
              <a:moveTo>
                <a:pt x="0" y="0"/>
              </a:moveTo>
              <a:lnTo>
                <a:pt x="648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508D20-168E-4AF8-A54F-D2442FC03C69}">
      <dsp:nvSpPr>
        <dsp:cNvPr id="0" name=""/>
        <dsp:cNvSpPr/>
      </dsp:nvSpPr>
      <dsp:spPr>
        <a:xfrm>
          <a:off x="167837" y="177007"/>
          <a:ext cx="448138" cy="3328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endParaRPr lang="sv-SE" sz="1400" kern="1200" dirty="0"/>
        </a:p>
      </dsp:txBody>
      <dsp:txXfrm>
        <a:off x="184086" y="193256"/>
        <a:ext cx="415640" cy="300356"/>
      </dsp:txXfrm>
    </dsp:sp>
    <dsp:sp modelId="{4250E6ED-5CCC-43D5-961F-DBC078A2EBE1}">
      <dsp:nvSpPr>
        <dsp:cNvPr id="0" name=""/>
        <dsp:cNvSpPr/>
      </dsp:nvSpPr>
      <dsp:spPr>
        <a:xfrm rot="1800000">
          <a:off x="502001" y="756136"/>
          <a:ext cx="21889" cy="0"/>
        </a:xfrm>
        <a:custGeom>
          <a:avLst/>
          <a:gdLst/>
          <a:ahLst/>
          <a:cxnLst/>
          <a:rect l="0" t="0" r="0" b="0"/>
          <a:pathLst>
            <a:path>
              <a:moveTo>
                <a:pt x="0" y="0"/>
              </a:moveTo>
              <a:lnTo>
                <a:pt x="21889"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3F228-BAD6-46D2-AD72-3C18921281EF}">
      <dsp:nvSpPr>
        <dsp:cNvPr id="0" name=""/>
        <dsp:cNvSpPr/>
      </dsp:nvSpPr>
      <dsp:spPr>
        <a:xfrm>
          <a:off x="522425" y="724431"/>
          <a:ext cx="332743" cy="26646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b="1" kern="1200" smtClean="0">
              <a:solidFill>
                <a:schemeClr val="bg1"/>
              </a:solidFill>
            </a:rPr>
            <a:t>Danmark</a:t>
          </a:r>
          <a:endParaRPr lang="sv-SE" sz="500" kern="1200" dirty="0">
            <a:solidFill>
              <a:schemeClr val="bg1"/>
            </a:solidFill>
          </a:endParaRPr>
        </a:p>
      </dsp:txBody>
      <dsp:txXfrm>
        <a:off x="535433" y="737439"/>
        <a:ext cx="306727" cy="240448"/>
      </dsp:txXfrm>
    </dsp:sp>
    <dsp:sp modelId="{DE4801F9-6D9C-4AB1-BC45-1C0820B32A0C}">
      <dsp:nvSpPr>
        <dsp:cNvPr id="0" name=""/>
        <dsp:cNvSpPr/>
      </dsp:nvSpPr>
      <dsp:spPr>
        <a:xfrm rot="20020677">
          <a:off x="279123" y="736222"/>
          <a:ext cx="23554" cy="0"/>
        </a:xfrm>
        <a:custGeom>
          <a:avLst/>
          <a:gdLst/>
          <a:ahLst/>
          <a:cxnLst/>
          <a:rect l="0" t="0" r="0" b="0"/>
          <a:pathLst>
            <a:path>
              <a:moveTo>
                <a:pt x="0" y="0"/>
              </a:moveTo>
              <a:lnTo>
                <a:pt x="2355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F2585E-11CA-4048-8E53-B5F2FAF69A60}">
      <dsp:nvSpPr>
        <dsp:cNvPr id="0" name=""/>
        <dsp:cNvSpPr/>
      </dsp:nvSpPr>
      <dsp:spPr>
        <a:xfrm>
          <a:off x="-111424" y="702553"/>
          <a:ext cx="412881" cy="26115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endParaRPr lang="sv-SE" sz="2000" kern="1200" dirty="0">
            <a:solidFill>
              <a:schemeClr val="bg1"/>
            </a:solidFill>
          </a:endParaRPr>
        </a:p>
      </dsp:txBody>
      <dsp:txXfrm>
        <a:off x="-98676" y="715301"/>
        <a:ext cx="387385" cy="23565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585177-3D68-4DAC-B301-71FF3300BAB3}">
      <dsp:nvSpPr>
        <dsp:cNvPr id="0" name=""/>
        <dsp:cNvSpPr/>
      </dsp:nvSpPr>
      <dsp:spPr>
        <a:xfrm>
          <a:off x="280345" y="574692"/>
          <a:ext cx="223123" cy="223123"/>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kern="1200" dirty="0" smtClean="0"/>
            <a:t>skriv-ansvarig för temat</a:t>
          </a:r>
          <a:endParaRPr lang="sv-SE" sz="500" kern="1200" dirty="0"/>
        </a:p>
      </dsp:txBody>
      <dsp:txXfrm>
        <a:off x="291237" y="585584"/>
        <a:ext cx="201339" cy="201339"/>
      </dsp:txXfrm>
    </dsp:sp>
    <dsp:sp modelId="{56A1851E-4B14-40E1-BBEE-FE340FD490F4}">
      <dsp:nvSpPr>
        <dsp:cNvPr id="0" name=""/>
        <dsp:cNvSpPr/>
      </dsp:nvSpPr>
      <dsp:spPr>
        <a:xfrm rot="16200000">
          <a:off x="359491" y="542277"/>
          <a:ext cx="64830" cy="0"/>
        </a:xfrm>
        <a:custGeom>
          <a:avLst/>
          <a:gdLst/>
          <a:ahLst/>
          <a:cxnLst/>
          <a:rect l="0" t="0" r="0" b="0"/>
          <a:pathLst>
            <a:path>
              <a:moveTo>
                <a:pt x="0" y="0"/>
              </a:moveTo>
              <a:lnTo>
                <a:pt x="64830"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9508D20-168E-4AF8-A54F-D2442FC03C69}">
      <dsp:nvSpPr>
        <dsp:cNvPr id="0" name=""/>
        <dsp:cNvSpPr/>
      </dsp:nvSpPr>
      <dsp:spPr>
        <a:xfrm>
          <a:off x="167837" y="177007"/>
          <a:ext cx="448138" cy="3328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622300">
            <a:lnSpc>
              <a:spcPct val="90000"/>
            </a:lnSpc>
            <a:spcBef>
              <a:spcPct val="0"/>
            </a:spcBef>
            <a:spcAft>
              <a:spcPct val="35000"/>
            </a:spcAft>
          </a:pPr>
          <a:endParaRPr lang="sv-SE" sz="1400" kern="1200" dirty="0"/>
        </a:p>
      </dsp:txBody>
      <dsp:txXfrm>
        <a:off x="184086" y="193256"/>
        <a:ext cx="415640" cy="300356"/>
      </dsp:txXfrm>
    </dsp:sp>
    <dsp:sp modelId="{4250E6ED-5CCC-43D5-961F-DBC078A2EBE1}">
      <dsp:nvSpPr>
        <dsp:cNvPr id="0" name=""/>
        <dsp:cNvSpPr/>
      </dsp:nvSpPr>
      <dsp:spPr>
        <a:xfrm rot="1800000">
          <a:off x="502001" y="756136"/>
          <a:ext cx="21889" cy="0"/>
        </a:xfrm>
        <a:custGeom>
          <a:avLst/>
          <a:gdLst/>
          <a:ahLst/>
          <a:cxnLst/>
          <a:rect l="0" t="0" r="0" b="0"/>
          <a:pathLst>
            <a:path>
              <a:moveTo>
                <a:pt x="0" y="0"/>
              </a:moveTo>
              <a:lnTo>
                <a:pt x="21889"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93F228-BAD6-46D2-AD72-3C18921281EF}">
      <dsp:nvSpPr>
        <dsp:cNvPr id="0" name=""/>
        <dsp:cNvSpPr/>
      </dsp:nvSpPr>
      <dsp:spPr>
        <a:xfrm>
          <a:off x="522425" y="724431"/>
          <a:ext cx="332743" cy="266464"/>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222250">
            <a:lnSpc>
              <a:spcPct val="90000"/>
            </a:lnSpc>
            <a:spcBef>
              <a:spcPct val="0"/>
            </a:spcBef>
            <a:spcAft>
              <a:spcPct val="35000"/>
            </a:spcAft>
          </a:pPr>
          <a:r>
            <a:rPr lang="sv-SE" sz="500" b="1" kern="1200" smtClean="0">
              <a:solidFill>
                <a:schemeClr val="bg1"/>
              </a:solidFill>
            </a:rPr>
            <a:t>Danmark</a:t>
          </a:r>
          <a:endParaRPr lang="sv-SE" sz="500" kern="1200" dirty="0">
            <a:solidFill>
              <a:schemeClr val="bg1"/>
            </a:solidFill>
          </a:endParaRPr>
        </a:p>
      </dsp:txBody>
      <dsp:txXfrm>
        <a:off x="535433" y="737439"/>
        <a:ext cx="306727" cy="240448"/>
      </dsp:txXfrm>
    </dsp:sp>
    <dsp:sp modelId="{DE4801F9-6D9C-4AB1-BC45-1C0820B32A0C}">
      <dsp:nvSpPr>
        <dsp:cNvPr id="0" name=""/>
        <dsp:cNvSpPr/>
      </dsp:nvSpPr>
      <dsp:spPr>
        <a:xfrm rot="20020677">
          <a:off x="279123" y="736222"/>
          <a:ext cx="23554" cy="0"/>
        </a:xfrm>
        <a:custGeom>
          <a:avLst/>
          <a:gdLst/>
          <a:ahLst/>
          <a:cxnLst/>
          <a:rect l="0" t="0" r="0" b="0"/>
          <a:pathLst>
            <a:path>
              <a:moveTo>
                <a:pt x="0" y="0"/>
              </a:moveTo>
              <a:lnTo>
                <a:pt x="23554" y="0"/>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F2585E-11CA-4048-8E53-B5F2FAF69A60}">
      <dsp:nvSpPr>
        <dsp:cNvPr id="0" name=""/>
        <dsp:cNvSpPr/>
      </dsp:nvSpPr>
      <dsp:spPr>
        <a:xfrm>
          <a:off x="-111424" y="702553"/>
          <a:ext cx="412881" cy="26115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lvl="0" algn="ctr" defTabSz="889000">
            <a:lnSpc>
              <a:spcPct val="90000"/>
            </a:lnSpc>
            <a:spcBef>
              <a:spcPct val="0"/>
            </a:spcBef>
            <a:spcAft>
              <a:spcPct val="35000"/>
            </a:spcAft>
          </a:pPr>
          <a:endParaRPr lang="sv-SE" sz="2000" kern="1200" dirty="0">
            <a:solidFill>
              <a:schemeClr val="bg1"/>
            </a:solidFill>
          </a:endParaRPr>
        </a:p>
      </dsp:txBody>
      <dsp:txXfrm>
        <a:off x="-98676" y="715301"/>
        <a:ext cx="387385" cy="23565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1/layout/ConvergingText">
  <dgm:title val="Konvergerande text"/>
  <dgm:desc val="Kan användas för att illustrera flera steg eller delar som tillsammans bildar en helhet. Är begränsad till en figur på nivå 1 som innehåller text och högst fem figurer på nivå 2."/>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61FD15-279A-4508-8134-EF4E580A22CD}" type="datetimeFigureOut">
              <a:rPr lang="sv-SE" smtClean="0"/>
              <a:t>2014-03-30</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3500B-8879-4B3C-B61A-85E5289730F0}" type="slidenum">
              <a:rPr lang="sv-SE" smtClean="0"/>
              <a:t>‹#›</a:t>
            </a:fld>
            <a:endParaRPr lang="sv-SE"/>
          </a:p>
        </p:txBody>
      </p:sp>
    </p:spTree>
    <p:extLst>
      <p:ext uri="{BB962C8B-B14F-4D97-AF65-F5344CB8AC3E}">
        <p14:creationId xmlns:p14="http://schemas.microsoft.com/office/powerpoint/2010/main" val="423213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v-SE" altLang="sv-SE" smtClean="0"/>
              <a:t>Bakgrund: Behov av att få struktur och kunskap över vilken kompetens näringslivet behövde regionalt och vilken kopetens som fanns, fattades och erbjöds. </a:t>
            </a:r>
          </a:p>
          <a:p>
            <a:endParaRPr lang="sv-SE" altLang="sv-SE" smtClean="0"/>
          </a:p>
          <a:p>
            <a:r>
              <a:rPr lang="sv-SE" altLang="sv-SE" b="1" smtClean="0"/>
              <a:t>Metodutveckling</a:t>
            </a:r>
            <a:r>
              <a:rPr lang="sv-SE" altLang="sv-SE" smtClean="0"/>
              <a:t>- Testa nya sätt att arbeta för att skapa strukturer för att främja ett bättre samarbete med företagen/verksamheterna så att matchnigen blir optimal.</a:t>
            </a:r>
          </a:p>
          <a:p>
            <a:endParaRPr lang="sv-SE" altLang="sv-SE" smtClean="0"/>
          </a:p>
          <a:p>
            <a:r>
              <a:rPr lang="sv-SE" altLang="sv-SE" b="1" smtClean="0"/>
              <a:t>Nätverk</a:t>
            </a:r>
            <a:r>
              <a:rPr lang="sv-SE" altLang="sv-SE" smtClean="0"/>
              <a:t>. Testa nya konstalationer av nätverk, både mellan vuxenutbildningar, nya aktörer och företagen. Branschråd/utbildningsråd m.m är sådanan konstalationer. Även Westums nätverk är stärkt genom nya grupperingar inom Westum utifrån internationella arbeten och utbildnings-aktioner.</a:t>
            </a:r>
          </a:p>
          <a:p>
            <a:endParaRPr lang="sv-SE" altLang="sv-SE" smtClean="0"/>
          </a:p>
          <a:p>
            <a:r>
              <a:rPr lang="sv-SE" altLang="sv-SE" b="1" smtClean="0"/>
              <a:t>Förbättra företagens beställarkompetens/analys av framtida behov. </a:t>
            </a:r>
            <a:r>
              <a:rPr lang="sv-SE" altLang="sv-SE" smtClean="0"/>
              <a:t>Westums gemensamma behovsinventering. Arbetat med att förankra detta arbetssätt….svårt, tar tid, kompromissa-kunskap och se vinning.</a:t>
            </a:r>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ヒラギノ角ゴ Pro W3" pitchFamily="28" charset="-128"/>
              </a:defRPr>
            </a:lvl1pPr>
            <a:lvl2pPr marL="742950" indent="-285750" eaLnBrk="0" hangingPunct="0">
              <a:defRPr sz="2400">
                <a:solidFill>
                  <a:schemeClr val="tx1"/>
                </a:solidFill>
                <a:latin typeface="Arial" charset="0"/>
                <a:ea typeface="ヒラギノ角ゴ Pro W3" pitchFamily="28" charset="-128"/>
              </a:defRPr>
            </a:lvl2pPr>
            <a:lvl3pPr marL="1143000" indent="-228600" eaLnBrk="0" hangingPunct="0">
              <a:defRPr sz="2400">
                <a:solidFill>
                  <a:schemeClr val="tx1"/>
                </a:solidFill>
                <a:latin typeface="Arial" charset="0"/>
                <a:ea typeface="ヒラギノ角ゴ Pro W3" pitchFamily="28" charset="-128"/>
              </a:defRPr>
            </a:lvl3pPr>
            <a:lvl4pPr marL="1600200" indent="-228600" eaLnBrk="0" hangingPunct="0">
              <a:defRPr sz="2400">
                <a:solidFill>
                  <a:schemeClr val="tx1"/>
                </a:solidFill>
                <a:latin typeface="Arial" charset="0"/>
                <a:ea typeface="ヒラギノ角ゴ Pro W3" pitchFamily="28" charset="-128"/>
              </a:defRPr>
            </a:lvl4pPr>
            <a:lvl5pPr marL="2057400" indent="-228600" eaLnBrk="0" hangingPunct="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fld id="{2D9D8690-2CBE-48B2-B18F-B2499FDC423A}" type="slidenum">
              <a:rPr lang="sv-SE" altLang="sv-SE" sz="1200" smtClean="0"/>
              <a:pPr/>
              <a:t>1</a:t>
            </a:fld>
            <a:endParaRPr lang="sv-SE" altLang="sv-SE"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Skapa mötesplatser för </a:t>
            </a:r>
            <a:r>
              <a:rPr lang="sv-SE" sz="1200" kern="1200" smtClean="0">
                <a:solidFill>
                  <a:schemeClr val="tx1"/>
                </a:solidFill>
                <a:effectLst/>
                <a:latin typeface="+mn-lt"/>
                <a:ea typeface="+mn-ea"/>
                <a:cs typeface="+mn-cs"/>
              </a:rPr>
              <a:t>valideringAktiviteten</a:t>
            </a:r>
            <a:r>
              <a:rPr lang="sv-SE" sz="1200" kern="1200" dirty="0" smtClean="0">
                <a:solidFill>
                  <a:schemeClr val="tx1"/>
                </a:solidFill>
                <a:effectLst/>
                <a:latin typeface="+mn-lt"/>
                <a:ea typeface="+mn-ea"/>
                <a:cs typeface="+mn-cs"/>
              </a:rPr>
              <a:t> innebär därför att dels utveckla och skapa strukturer för mötesplatser dels utveckling av roller, metoder och processer inom valideringsområdet.</a:t>
            </a:r>
          </a:p>
          <a:p>
            <a:endParaRPr lang="sv-SE" dirty="0"/>
          </a:p>
        </p:txBody>
      </p:sp>
      <p:sp>
        <p:nvSpPr>
          <p:cNvPr id="4" name="Platshållare för bildnummer 3"/>
          <p:cNvSpPr>
            <a:spLocks noGrp="1"/>
          </p:cNvSpPr>
          <p:nvPr>
            <p:ph type="sldNum" sz="quarter" idx="10"/>
          </p:nvPr>
        </p:nvSpPr>
        <p:spPr/>
        <p:txBody>
          <a:bodyPr/>
          <a:lstStyle/>
          <a:p>
            <a:fld id="{C343500B-8879-4B3C-B61A-85E5289730F0}" type="slidenum">
              <a:rPr lang="sv-SE" smtClean="0"/>
              <a:t>11</a:t>
            </a:fld>
            <a:endParaRPr lang="sv-SE"/>
          </a:p>
        </p:txBody>
      </p:sp>
    </p:spTree>
    <p:extLst>
      <p:ext uri="{BB962C8B-B14F-4D97-AF65-F5344CB8AC3E}">
        <p14:creationId xmlns:p14="http://schemas.microsoft.com/office/powerpoint/2010/main" val="37430255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B169821-58D5-2A47-B282-F48B632A3627}" type="slidenum">
              <a:rPr lang="da-DK">
                <a:solidFill>
                  <a:prstClr val="black"/>
                </a:solidFill>
              </a:rPr>
              <a:pPr>
                <a:defRPr/>
              </a:pPr>
              <a:t>16</a:t>
            </a:fld>
            <a:endParaRPr lang="da-DK">
              <a:solidFill>
                <a:prstClr val="black"/>
              </a:solidFill>
            </a:endParaRPr>
          </a:p>
        </p:txBody>
      </p:sp>
      <p:sp>
        <p:nvSpPr>
          <p:cNvPr id="535554" name="Rectangle 2"/>
          <p:cNvSpPr>
            <a:spLocks noGrp="1" noRot="1" noChangeAspect="1" noChangeArrowheads="1" noTextEdit="1"/>
          </p:cNvSpPr>
          <p:nvPr>
            <p:ph type="sldImg"/>
          </p:nvPr>
        </p:nvSpPr>
        <p:spPr>
          <a:ln/>
          <a:extLst>
            <a:ext uri="{FAA26D3D-D897-4be2-8F04-BA451C77F1D7}">
              <ma14:placeholderFlag xmlns="" xmlns:ma14="http://schemas.microsoft.com/office/mac/drawingml/2011/main" val="1"/>
            </a:ext>
          </a:extLst>
        </p:spPr>
      </p:sp>
      <p:sp>
        <p:nvSpPr>
          <p:cNvPr id="535555" name="Rectangle 3"/>
          <p:cNvSpPr>
            <a:spLocks noGrp="1" noChangeArrowheads="1"/>
          </p:cNvSpPr>
          <p:nvPr>
            <p:ph type="body" idx="1"/>
          </p:nvPr>
        </p:nvSpPr>
        <p:spPr/>
        <p:txBody>
          <a:bodyPr/>
          <a:lstStyle/>
          <a:p>
            <a:pPr eaLnBrk="1" hangingPunct="1">
              <a:defRPr/>
            </a:pPr>
            <a:endParaRPr lang="sv-SE"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Hur agerar vi i </a:t>
            </a:r>
            <a:r>
              <a:rPr lang="sv-SE" dirty="0" err="1" smtClean="0"/>
              <a:t>Westum</a:t>
            </a:r>
            <a:r>
              <a:rPr lang="sv-SE" dirty="0" smtClean="0"/>
              <a:t>..? Hur hanterar vi vårt eget språk</a:t>
            </a:r>
            <a:r>
              <a:rPr lang="sv-SE" baseline="0" dirty="0" smtClean="0"/>
              <a:t> och strategier?...vart vill vi befinna oss? Vad är vår </a:t>
            </a:r>
            <a:r>
              <a:rPr lang="sv-SE" baseline="0" dirty="0" err="1" smtClean="0"/>
              <a:t>unikitet</a:t>
            </a:r>
            <a:r>
              <a:rPr lang="sv-SE" baseline="0" dirty="0" smtClean="0"/>
              <a:t>?</a:t>
            </a:r>
          </a:p>
          <a:p>
            <a:endParaRPr lang="sv-SE" baseline="0" dirty="0" smtClean="0"/>
          </a:p>
          <a:p>
            <a:pPr eaLnBrk="1" hangingPunct="1">
              <a:defRPr/>
            </a:pPr>
            <a:endParaRPr lang="sv-SE" dirty="0" smtClean="0">
              <a:ea typeface="ＭＳ Ｐゴシック" charset="0"/>
              <a:cs typeface="+mn-cs"/>
            </a:endParaRPr>
          </a:p>
          <a:p>
            <a:pPr eaLnBrk="1" hangingPunct="1">
              <a:defRPr/>
            </a:pPr>
            <a:r>
              <a:rPr lang="sv-SE" dirty="0" smtClean="0">
                <a:ea typeface="ＭＳ Ｐゴシック" charset="0"/>
                <a:cs typeface="+mn-cs"/>
              </a:rPr>
              <a:t>- andra stigande argument är att det finns mycket jobb och mycket </a:t>
            </a:r>
            <a:r>
              <a:rPr lang="sv-SE" dirty="0" err="1" smtClean="0">
                <a:ea typeface="ＭＳ Ｐゴシック" charset="0"/>
                <a:cs typeface="+mn-cs"/>
              </a:rPr>
              <a:t>arbetslöshhet</a:t>
            </a:r>
            <a:r>
              <a:rPr lang="sv-SE" dirty="0" smtClean="0">
                <a:ea typeface="ＭＳ Ｐゴシック" charset="0"/>
                <a:cs typeface="+mn-cs"/>
              </a:rPr>
              <a:t>, men ingen matchning</a:t>
            </a:r>
          </a:p>
          <a:p>
            <a:endParaRPr lang="sv-SE" dirty="0"/>
          </a:p>
        </p:txBody>
      </p:sp>
      <p:sp>
        <p:nvSpPr>
          <p:cNvPr id="4" name="Platshållare för bildnummer 3"/>
          <p:cNvSpPr>
            <a:spLocks noGrp="1"/>
          </p:cNvSpPr>
          <p:nvPr>
            <p:ph type="sldNum" sz="quarter" idx="10"/>
          </p:nvPr>
        </p:nvSpPr>
        <p:spPr/>
        <p:txBody>
          <a:bodyPr/>
          <a:lstStyle/>
          <a:p>
            <a:fld id="{3A1CC71D-6809-455C-A401-A10531F69B1D}" type="slidenum">
              <a:rPr lang="sv-SE" smtClean="0">
                <a:solidFill>
                  <a:prstClr val="black"/>
                </a:solidFill>
              </a:rPr>
              <a:pPr/>
              <a:t>20</a:t>
            </a:fld>
            <a:endParaRPr lang="sv-SE" dirty="0">
              <a:solidFill>
                <a:prstClr val="black"/>
              </a:solidFill>
            </a:endParaRPr>
          </a:p>
        </p:txBody>
      </p:sp>
    </p:spTree>
    <p:extLst>
      <p:ext uri="{BB962C8B-B14F-4D97-AF65-F5344CB8AC3E}">
        <p14:creationId xmlns:p14="http://schemas.microsoft.com/office/powerpoint/2010/main" val="34631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sv-SE" altLang="sv-SE" dirty="0" smtClean="0"/>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ヒラギノ角ゴ Pro W3" pitchFamily="28" charset="-128"/>
              </a:defRPr>
            </a:lvl1pPr>
            <a:lvl2pPr marL="742950" indent="-285750" eaLnBrk="0" hangingPunct="0">
              <a:defRPr sz="2400">
                <a:solidFill>
                  <a:schemeClr val="tx1"/>
                </a:solidFill>
                <a:latin typeface="Arial" charset="0"/>
                <a:ea typeface="ヒラギノ角ゴ Pro W3" pitchFamily="28" charset="-128"/>
              </a:defRPr>
            </a:lvl2pPr>
            <a:lvl3pPr marL="1143000" indent="-228600" eaLnBrk="0" hangingPunct="0">
              <a:defRPr sz="2400">
                <a:solidFill>
                  <a:schemeClr val="tx1"/>
                </a:solidFill>
                <a:latin typeface="Arial" charset="0"/>
                <a:ea typeface="ヒラギノ角ゴ Pro W3" pitchFamily="28" charset="-128"/>
              </a:defRPr>
            </a:lvl3pPr>
            <a:lvl4pPr marL="1600200" indent="-228600" eaLnBrk="0" hangingPunct="0">
              <a:defRPr sz="2400">
                <a:solidFill>
                  <a:schemeClr val="tx1"/>
                </a:solidFill>
                <a:latin typeface="Arial" charset="0"/>
                <a:ea typeface="ヒラギノ角ゴ Pro W3" pitchFamily="28" charset="-128"/>
              </a:defRPr>
            </a:lvl4pPr>
            <a:lvl5pPr marL="2057400" indent="-228600" eaLnBrk="0" hangingPunct="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fld id="{2D9D8690-2CBE-48B2-B18F-B2499FDC423A}" type="slidenum">
              <a:rPr lang="sv-SE" altLang="sv-SE" sz="1200" smtClean="0"/>
              <a:pPr/>
              <a:t>2</a:t>
            </a:fld>
            <a:endParaRPr lang="sv-SE" altLang="sv-SE"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v-SE" altLang="sv-SE" smtClean="0"/>
              <a:t>Bakgrund: Behov av att få struktur och kunskap över vilken kompetens näringslivet behövde regionalt och vilken kopetens som fanns, fattades och erbjöds. </a:t>
            </a:r>
          </a:p>
          <a:p>
            <a:endParaRPr lang="sv-SE" altLang="sv-SE" smtClean="0"/>
          </a:p>
          <a:p>
            <a:r>
              <a:rPr lang="sv-SE" altLang="sv-SE" b="1" smtClean="0"/>
              <a:t>Metodutveckling</a:t>
            </a:r>
            <a:r>
              <a:rPr lang="sv-SE" altLang="sv-SE" smtClean="0"/>
              <a:t>- Testa nya sätt att arbeta för att skapa strukturer för att främja ett bättre samarbete med företagen/verksamheterna så att matchnigen blir optimal.</a:t>
            </a:r>
          </a:p>
          <a:p>
            <a:endParaRPr lang="sv-SE" altLang="sv-SE" smtClean="0"/>
          </a:p>
          <a:p>
            <a:r>
              <a:rPr lang="sv-SE" altLang="sv-SE" b="1" smtClean="0"/>
              <a:t>Nätverk</a:t>
            </a:r>
            <a:r>
              <a:rPr lang="sv-SE" altLang="sv-SE" smtClean="0"/>
              <a:t>. Testa nya konstalationer av nätverk, både mellan vuxenutbildningar, nya aktörer och företagen. Branschråd/utbildningsråd m.m är sådanan konstalationer. Även Westums nätverk är stärkt genom nya grupperingar inom Westum utifrån internationella arbeten och utbildnings-aktioner.</a:t>
            </a:r>
          </a:p>
          <a:p>
            <a:endParaRPr lang="sv-SE" altLang="sv-SE" smtClean="0"/>
          </a:p>
          <a:p>
            <a:r>
              <a:rPr lang="sv-SE" altLang="sv-SE" b="1" smtClean="0"/>
              <a:t>Förbättra företagens beställarkompetens/analys av framtida behov. </a:t>
            </a:r>
            <a:r>
              <a:rPr lang="sv-SE" altLang="sv-SE" smtClean="0"/>
              <a:t>Westums gemensamma behovsinventering. Arbetat med att förankra detta arbetssätt….svårt, tar tid, kompromissa-kunskap och se vinning.</a:t>
            </a:r>
          </a:p>
        </p:txBody>
      </p:sp>
      <p:sp>
        <p:nvSpPr>
          <p:cNvPr id="37892"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ヒラギノ角ゴ Pro W3" pitchFamily="28" charset="-128"/>
              </a:defRPr>
            </a:lvl1pPr>
            <a:lvl2pPr marL="742950" indent="-285750" eaLnBrk="0" hangingPunct="0">
              <a:defRPr sz="2400">
                <a:solidFill>
                  <a:schemeClr val="tx1"/>
                </a:solidFill>
                <a:latin typeface="Arial" charset="0"/>
                <a:ea typeface="ヒラギノ角ゴ Pro W3" pitchFamily="28" charset="-128"/>
              </a:defRPr>
            </a:lvl2pPr>
            <a:lvl3pPr marL="1143000" indent="-228600" eaLnBrk="0" hangingPunct="0">
              <a:defRPr sz="2400">
                <a:solidFill>
                  <a:schemeClr val="tx1"/>
                </a:solidFill>
                <a:latin typeface="Arial" charset="0"/>
                <a:ea typeface="ヒラギノ角ゴ Pro W3" pitchFamily="28" charset="-128"/>
              </a:defRPr>
            </a:lvl3pPr>
            <a:lvl4pPr marL="1600200" indent="-228600" eaLnBrk="0" hangingPunct="0">
              <a:defRPr sz="2400">
                <a:solidFill>
                  <a:schemeClr val="tx1"/>
                </a:solidFill>
                <a:latin typeface="Arial" charset="0"/>
                <a:ea typeface="ヒラギノ角ゴ Pro W3" pitchFamily="28" charset="-128"/>
              </a:defRPr>
            </a:lvl4pPr>
            <a:lvl5pPr marL="2057400" indent="-228600" eaLnBrk="0" hangingPunct="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fld id="{2D9D8690-2CBE-48B2-B18F-B2499FDC423A}" type="slidenum">
              <a:rPr lang="sv-SE" altLang="sv-SE" sz="1200" smtClean="0"/>
              <a:pPr/>
              <a:t>3</a:t>
            </a:fld>
            <a:endParaRPr lang="sv-SE" altLang="sv-SE"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Platshållare för anteckningar 2"/>
          <p:cNvSpPr>
            <a:spLocks noGrp="1"/>
          </p:cNvSpPr>
          <p:nvPr>
            <p:ph type="body" idx="1"/>
          </p:nvPr>
        </p:nvSpPr>
        <p:spPr/>
        <p:txBody>
          <a:bodyPr>
            <a:normAutofit lnSpcReduction="10000"/>
          </a:bodyPr>
          <a:lstStyle/>
          <a:p>
            <a:pPr>
              <a:defRPr/>
            </a:pPr>
            <a:r>
              <a:rPr lang="sv-SE" dirty="0" smtClean="0"/>
              <a:t>1.Lär av varandra- lär sig varandras arbetssätt och metoder. Kan se det i dess befintliga sammanhang- modellen behöver lyftas ur sitt sammanhang och se om det passar in i sin </a:t>
            </a:r>
            <a:r>
              <a:rPr lang="sv-SE" dirty="0" err="1" smtClean="0"/>
              <a:t>organisiation</a:t>
            </a:r>
            <a:r>
              <a:rPr lang="sv-SE" dirty="0" smtClean="0"/>
              <a:t> med dess förutsättningar. Kräver tid och förståelse.</a:t>
            </a:r>
          </a:p>
          <a:p>
            <a:pPr>
              <a:defRPr/>
            </a:pPr>
            <a:endParaRPr lang="sv-SE" dirty="0" smtClean="0"/>
          </a:p>
          <a:p>
            <a:pPr>
              <a:defRPr/>
            </a:pPr>
            <a:r>
              <a:rPr lang="sv-SE" dirty="0" smtClean="0"/>
              <a:t>2. Nya samarbeten mellan lokala aktörer, regionala och transnationella. Dessa har kommit lite senare i projektet- efter att man lärt känna varandras </a:t>
            </a:r>
            <a:r>
              <a:rPr lang="sv-SE" dirty="0" err="1" smtClean="0"/>
              <a:t>organsiationer</a:t>
            </a:r>
            <a:r>
              <a:rPr lang="sv-SE" dirty="0" smtClean="0"/>
              <a:t> och först då ser utmaninganingar. Tex. MOBY, </a:t>
            </a:r>
            <a:r>
              <a:rPr lang="sv-SE" dirty="0" err="1" smtClean="0"/>
              <a:t>Trollhättemodellen</a:t>
            </a:r>
            <a:r>
              <a:rPr lang="sv-SE" dirty="0" smtClean="0"/>
              <a:t>.</a:t>
            </a:r>
          </a:p>
          <a:p>
            <a:pPr>
              <a:defRPr/>
            </a:pPr>
            <a:endParaRPr lang="sv-SE" dirty="0" smtClean="0"/>
          </a:p>
          <a:p>
            <a:pPr>
              <a:defRPr/>
            </a:pPr>
            <a:r>
              <a:rPr lang="sv-SE" dirty="0" smtClean="0"/>
              <a:t>Exempel på resultat: Gemensamma behovsinventeringar mot företag, individer och offentliga verksamheter. Skapar förutsättningar för vidare </a:t>
            </a:r>
            <a:r>
              <a:rPr lang="sv-SE" dirty="0" err="1" smtClean="0"/>
              <a:t>samabrete</a:t>
            </a:r>
            <a:r>
              <a:rPr lang="sv-SE" dirty="0" smtClean="0"/>
              <a:t>.</a:t>
            </a:r>
          </a:p>
          <a:p>
            <a:pPr>
              <a:defRPr/>
            </a:pPr>
            <a:r>
              <a:rPr lang="sv-SE" dirty="0" smtClean="0"/>
              <a:t>Lidköping och Varberg: CRM-system. Strömstad- nätverk, samarbete med företagen, Uddevalla: Branschråd, utbildningsråd. Trollhättan: Kungsbacka: företagskontakt </a:t>
            </a:r>
            <a:r>
              <a:rPr lang="sv-SE" dirty="0" err="1" smtClean="0"/>
              <a:t>Meritea</a:t>
            </a:r>
            <a:r>
              <a:rPr lang="sv-SE" dirty="0" smtClean="0"/>
              <a:t>: Validering behjälplig kommunerna, Lysekil </a:t>
            </a:r>
            <a:r>
              <a:rPr lang="sv-SE" dirty="0" err="1" smtClean="0"/>
              <a:t>sotenäs</a:t>
            </a:r>
            <a:r>
              <a:rPr lang="sv-SE" dirty="0" smtClean="0"/>
              <a:t>: Nätverkets nätverk, en kontakt in för företagen. Laholm: MOBY</a:t>
            </a:r>
          </a:p>
          <a:p>
            <a:pPr>
              <a:defRPr/>
            </a:pPr>
            <a:endParaRPr lang="sv-SE" dirty="0" smtClean="0"/>
          </a:p>
          <a:p>
            <a:pPr>
              <a:defRPr/>
            </a:pPr>
            <a:r>
              <a:rPr lang="sv-SE" dirty="0" smtClean="0"/>
              <a:t>3 </a:t>
            </a:r>
            <a:r>
              <a:rPr lang="sv-SE" dirty="0" err="1" smtClean="0"/>
              <a:t>pga</a:t>
            </a:r>
            <a:r>
              <a:rPr lang="sv-SE" dirty="0" smtClean="0"/>
              <a:t> finansiella medel och arenor att träffas på, uppsatta mål och vägledning i arbetet har skapat förståelse för kompetensplattformsarbetet och gett förutsättningar att våga testa nya sätt att arbeta och bygga struktur, som för de flesta kommer bli bestående och fortsätta att utvecklas även efter projektets slut.</a:t>
            </a:r>
          </a:p>
          <a:p>
            <a:pPr>
              <a:defRPr/>
            </a:pPr>
            <a:endParaRPr lang="sv-SE" dirty="0" smtClean="0"/>
          </a:p>
          <a:p>
            <a:pPr>
              <a:defRPr/>
            </a:pPr>
            <a:r>
              <a:rPr lang="sv-SE" dirty="0" smtClean="0"/>
              <a:t>4. </a:t>
            </a:r>
            <a:r>
              <a:rPr lang="sv-SE" dirty="0" err="1" smtClean="0"/>
              <a:t>Westum</a:t>
            </a:r>
            <a:r>
              <a:rPr lang="sv-SE" dirty="0" smtClean="0"/>
              <a:t> har genomfört kompetensutveckling av </a:t>
            </a:r>
            <a:r>
              <a:rPr lang="sv-SE" dirty="0" err="1" smtClean="0"/>
              <a:t>Westums</a:t>
            </a:r>
            <a:r>
              <a:rPr lang="sv-SE" dirty="0" smtClean="0"/>
              <a:t> medlemmar utifrån deras önskemål och behov.</a:t>
            </a:r>
          </a:p>
          <a:p>
            <a:pPr>
              <a:defRPr/>
            </a:pPr>
            <a:r>
              <a:rPr lang="sv-SE" dirty="0" smtClean="0"/>
              <a:t>5. </a:t>
            </a:r>
          </a:p>
          <a:p>
            <a:pPr>
              <a:defRPr/>
            </a:pPr>
            <a:endParaRPr lang="sv-SE" dirty="0" smtClean="0"/>
          </a:p>
          <a:p>
            <a:pPr>
              <a:defRPr/>
            </a:pPr>
            <a:endParaRPr lang="sv-SE" dirty="0"/>
          </a:p>
        </p:txBody>
      </p:sp>
      <p:sp>
        <p:nvSpPr>
          <p:cNvPr id="38916"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ヒラギノ角ゴ Pro W3" pitchFamily="28" charset="-128"/>
              </a:defRPr>
            </a:lvl1pPr>
            <a:lvl2pPr marL="742950" indent="-285750" eaLnBrk="0" hangingPunct="0">
              <a:defRPr sz="2400">
                <a:solidFill>
                  <a:schemeClr val="tx1"/>
                </a:solidFill>
                <a:latin typeface="Arial" charset="0"/>
                <a:ea typeface="ヒラギノ角ゴ Pro W3" pitchFamily="28" charset="-128"/>
              </a:defRPr>
            </a:lvl2pPr>
            <a:lvl3pPr marL="1143000" indent="-228600" eaLnBrk="0" hangingPunct="0">
              <a:defRPr sz="2400">
                <a:solidFill>
                  <a:schemeClr val="tx1"/>
                </a:solidFill>
                <a:latin typeface="Arial" charset="0"/>
                <a:ea typeface="ヒラギノ角ゴ Pro W3" pitchFamily="28" charset="-128"/>
              </a:defRPr>
            </a:lvl3pPr>
            <a:lvl4pPr marL="1600200" indent="-228600" eaLnBrk="0" hangingPunct="0">
              <a:defRPr sz="2400">
                <a:solidFill>
                  <a:schemeClr val="tx1"/>
                </a:solidFill>
                <a:latin typeface="Arial" charset="0"/>
                <a:ea typeface="ヒラギノ角ゴ Pro W3" pitchFamily="28" charset="-128"/>
              </a:defRPr>
            </a:lvl4pPr>
            <a:lvl5pPr marL="2057400" indent="-228600" eaLnBrk="0" hangingPunct="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fld id="{B6582447-A8A3-41D6-A0B6-82A71B621CC0}" type="slidenum">
              <a:rPr lang="sv-SE" altLang="sv-SE" sz="1200" smtClean="0"/>
              <a:pPr/>
              <a:t>4</a:t>
            </a:fld>
            <a:endParaRPr lang="sv-SE" altLang="sv-SE"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latshållare för bildobjekt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Platshållare för anteckninga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sv-SE" altLang="sv-SE" smtClean="0"/>
              <a:t>Söks in det prioriterade området ”främja hållbar ekonomisk tillväxt” och det tematiska området ” ”Att investera i utbildning, färdigheter och livslångt lärande genom att utveckla utbildnings- och fortbildningsinfrastrukturer”. </a:t>
            </a:r>
          </a:p>
          <a:p>
            <a:endParaRPr lang="sv-SE" altLang="sv-SE" smtClean="0"/>
          </a:p>
        </p:txBody>
      </p:sp>
      <p:sp>
        <p:nvSpPr>
          <p:cNvPr id="39940" name="Platshållare för bildnumm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ヒラギノ角ゴ Pro W3" pitchFamily="28" charset="-128"/>
              </a:defRPr>
            </a:lvl1pPr>
            <a:lvl2pPr marL="742950" indent="-285750" eaLnBrk="0" hangingPunct="0">
              <a:defRPr sz="2400">
                <a:solidFill>
                  <a:schemeClr val="tx1"/>
                </a:solidFill>
                <a:latin typeface="Arial" charset="0"/>
                <a:ea typeface="ヒラギノ角ゴ Pro W3" pitchFamily="28" charset="-128"/>
              </a:defRPr>
            </a:lvl2pPr>
            <a:lvl3pPr marL="1143000" indent="-228600" eaLnBrk="0" hangingPunct="0">
              <a:defRPr sz="2400">
                <a:solidFill>
                  <a:schemeClr val="tx1"/>
                </a:solidFill>
                <a:latin typeface="Arial" charset="0"/>
                <a:ea typeface="ヒラギノ角ゴ Pro W3" pitchFamily="28" charset="-128"/>
              </a:defRPr>
            </a:lvl3pPr>
            <a:lvl4pPr marL="1600200" indent="-228600" eaLnBrk="0" hangingPunct="0">
              <a:defRPr sz="2400">
                <a:solidFill>
                  <a:schemeClr val="tx1"/>
                </a:solidFill>
                <a:latin typeface="Arial" charset="0"/>
                <a:ea typeface="ヒラギノ角ゴ Pro W3" pitchFamily="28" charset="-128"/>
              </a:defRPr>
            </a:lvl4pPr>
            <a:lvl5pPr marL="2057400" indent="-228600" eaLnBrk="0" hangingPunct="0">
              <a:defRPr sz="2400">
                <a:solidFill>
                  <a:schemeClr val="tx1"/>
                </a:solidFill>
                <a:latin typeface="Arial" charset="0"/>
                <a:ea typeface="ヒラギノ角ゴ Pro W3" pitchFamily="28" charset="-128"/>
              </a:defRPr>
            </a:lvl5pPr>
            <a:lvl6pPr marL="2514600" indent="-228600" eaLnBrk="0" fontAlgn="base" hangingPunct="0">
              <a:spcBef>
                <a:spcPct val="0"/>
              </a:spcBef>
              <a:spcAft>
                <a:spcPct val="0"/>
              </a:spcAft>
              <a:defRPr sz="2400">
                <a:solidFill>
                  <a:schemeClr val="tx1"/>
                </a:solidFill>
                <a:latin typeface="Arial" charset="0"/>
                <a:ea typeface="ヒラギノ角ゴ Pro W3" pitchFamily="28" charset="-128"/>
              </a:defRPr>
            </a:lvl6pPr>
            <a:lvl7pPr marL="2971800" indent="-228600" eaLnBrk="0" fontAlgn="base" hangingPunct="0">
              <a:spcBef>
                <a:spcPct val="0"/>
              </a:spcBef>
              <a:spcAft>
                <a:spcPct val="0"/>
              </a:spcAft>
              <a:defRPr sz="2400">
                <a:solidFill>
                  <a:schemeClr val="tx1"/>
                </a:solidFill>
                <a:latin typeface="Arial" charset="0"/>
                <a:ea typeface="ヒラギノ角ゴ Pro W3" pitchFamily="28" charset="-128"/>
              </a:defRPr>
            </a:lvl7pPr>
            <a:lvl8pPr marL="3429000" indent="-228600" eaLnBrk="0" fontAlgn="base" hangingPunct="0">
              <a:spcBef>
                <a:spcPct val="0"/>
              </a:spcBef>
              <a:spcAft>
                <a:spcPct val="0"/>
              </a:spcAft>
              <a:defRPr sz="2400">
                <a:solidFill>
                  <a:schemeClr val="tx1"/>
                </a:solidFill>
                <a:latin typeface="Arial" charset="0"/>
                <a:ea typeface="ヒラギノ角ゴ Pro W3" pitchFamily="28" charset="-128"/>
              </a:defRPr>
            </a:lvl8pPr>
            <a:lvl9pPr marL="3886200" indent="-228600" eaLnBrk="0" fontAlgn="base" hangingPunct="0">
              <a:spcBef>
                <a:spcPct val="0"/>
              </a:spcBef>
              <a:spcAft>
                <a:spcPct val="0"/>
              </a:spcAft>
              <a:defRPr sz="2400">
                <a:solidFill>
                  <a:schemeClr val="tx1"/>
                </a:solidFill>
                <a:latin typeface="Arial" charset="0"/>
                <a:ea typeface="ヒラギノ角ゴ Pro W3" pitchFamily="28" charset="-128"/>
              </a:defRPr>
            </a:lvl9pPr>
          </a:lstStyle>
          <a:p>
            <a:fld id="{7ADF9044-FD8A-488A-888C-A5C706291DF0}" type="slidenum">
              <a:rPr lang="sv-SE" altLang="sv-SE" sz="1200" smtClean="0"/>
              <a:pPr/>
              <a:t>5</a:t>
            </a:fld>
            <a:endParaRPr lang="sv-SE" altLang="sv-SE"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dirty="0" smtClean="0">
                <a:solidFill>
                  <a:schemeClr val="tx1"/>
                </a:solidFill>
              </a:rPr>
              <a:t>Skapa en strukturerad lokal, regional och transnationell samverkan mellan politikområdena med företagens kompetensbehov i centrum</a:t>
            </a:r>
          </a:p>
          <a:p>
            <a:endParaRPr lang="sv-SE" dirty="0"/>
          </a:p>
        </p:txBody>
      </p:sp>
      <p:sp>
        <p:nvSpPr>
          <p:cNvPr id="4" name="Platshållare för bildnummer 3"/>
          <p:cNvSpPr>
            <a:spLocks noGrp="1"/>
          </p:cNvSpPr>
          <p:nvPr>
            <p:ph type="sldNum" sz="quarter" idx="10"/>
          </p:nvPr>
        </p:nvSpPr>
        <p:spPr/>
        <p:txBody>
          <a:bodyPr/>
          <a:lstStyle/>
          <a:p>
            <a:fld id="{C343500B-8879-4B3C-B61A-85E5289730F0}" type="slidenum">
              <a:rPr lang="sv-SE" smtClean="0"/>
              <a:t>6</a:t>
            </a:fld>
            <a:endParaRPr lang="sv-SE"/>
          </a:p>
        </p:txBody>
      </p:sp>
    </p:spTree>
    <p:extLst>
      <p:ext uri="{BB962C8B-B14F-4D97-AF65-F5344CB8AC3E}">
        <p14:creationId xmlns:p14="http://schemas.microsoft.com/office/powerpoint/2010/main" val="21363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Projektet ska skaparförutsättningar för en bättre överensstämmelse mellan arbetskraftens kompetens och arbetsmarknadens behov</a:t>
            </a:r>
            <a:br>
              <a:rPr lang="sv-SE" dirty="0" smtClean="0"/>
            </a:br>
            <a:r>
              <a:rPr lang="sv-SE" dirty="0" smtClean="0"/>
              <a:t>Projektet ska skapa ett bättre samspel mellan de tre politikområdena? (utbildning, arbetsmarknad och näringsliv.</a:t>
            </a:r>
            <a:endParaRPr lang="sv-SE" dirty="0"/>
          </a:p>
        </p:txBody>
      </p:sp>
      <p:sp>
        <p:nvSpPr>
          <p:cNvPr id="4" name="Platshållare för bildnummer 3"/>
          <p:cNvSpPr>
            <a:spLocks noGrp="1"/>
          </p:cNvSpPr>
          <p:nvPr>
            <p:ph type="sldNum" sz="quarter" idx="10"/>
          </p:nvPr>
        </p:nvSpPr>
        <p:spPr/>
        <p:txBody>
          <a:bodyPr/>
          <a:lstStyle/>
          <a:p>
            <a:fld id="{C343500B-8879-4B3C-B61A-85E5289730F0}" type="slidenum">
              <a:rPr lang="sv-SE" smtClean="0"/>
              <a:t>7</a:t>
            </a:fld>
            <a:endParaRPr lang="sv-SE"/>
          </a:p>
        </p:txBody>
      </p:sp>
    </p:spTree>
    <p:extLst>
      <p:ext uri="{BB962C8B-B14F-4D97-AF65-F5344CB8AC3E}">
        <p14:creationId xmlns:p14="http://schemas.microsoft.com/office/powerpoint/2010/main" val="13747689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343500B-8879-4B3C-B61A-85E5289730F0}" type="slidenum">
              <a:rPr lang="sv-SE" smtClean="0"/>
              <a:t>9</a:t>
            </a:fld>
            <a:endParaRPr lang="sv-SE"/>
          </a:p>
        </p:txBody>
      </p:sp>
    </p:spTree>
    <p:extLst>
      <p:ext uri="{BB962C8B-B14F-4D97-AF65-F5344CB8AC3E}">
        <p14:creationId xmlns:p14="http://schemas.microsoft.com/office/powerpoint/2010/main" val="3743025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C343500B-8879-4B3C-B61A-85E5289730F0}" type="slidenum">
              <a:rPr lang="sv-SE" smtClean="0"/>
              <a:t>10</a:t>
            </a:fld>
            <a:endParaRPr lang="sv-SE"/>
          </a:p>
        </p:txBody>
      </p:sp>
    </p:spTree>
    <p:extLst>
      <p:ext uri="{BB962C8B-B14F-4D97-AF65-F5344CB8AC3E}">
        <p14:creationId xmlns:p14="http://schemas.microsoft.com/office/powerpoint/2010/main" val="3743025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5B1B2EB6-3236-4BE8-8DC7-EF5EBC55FCDD}" type="datetimeFigureOut">
              <a:rPr lang="sv-SE" smtClean="0"/>
              <a:t>2014-03-30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092675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B1B2EB6-3236-4BE8-8DC7-EF5EBC55FCDD}" type="datetimeFigureOut">
              <a:rPr lang="sv-SE" smtClean="0"/>
              <a:t>2014-03-30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2953464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B1B2EB6-3236-4BE8-8DC7-EF5EBC55FCDD}" type="datetimeFigureOut">
              <a:rPr lang="sv-SE" smtClean="0"/>
              <a:t>2014-03-30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25587778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2731071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374897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0097622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799340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4779481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650604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7076156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859194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B1B2EB6-3236-4BE8-8DC7-EF5EBC55FCDD}" type="datetimeFigureOut">
              <a:rPr lang="sv-SE" smtClean="0"/>
              <a:t>2014-03-30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711293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370151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5155103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ACEE2791-4312-9246-BECB-457306C6CF68}" type="datetimeFigureOut">
              <a:rPr lang="sv-SE" smtClean="0">
                <a:solidFill>
                  <a:prstClr val="black">
                    <a:tint val="75000"/>
                  </a:prstClr>
                </a:solidFill>
              </a:rPr>
              <a:pPr/>
              <a:t>2014-03-30</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1A775B5F-DE67-3445-B075-FCF27DA8DEC0}"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3073580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4" name="Group 111"/>
          <p:cNvGrpSpPr>
            <a:grpSpLocks/>
          </p:cNvGrpSpPr>
          <p:nvPr/>
        </p:nvGrpSpPr>
        <p:grpSpPr bwMode="auto">
          <a:xfrm>
            <a:off x="-9636125" y="-122238"/>
            <a:ext cx="22888575" cy="9263063"/>
            <a:chOff x="-6070" y="-77"/>
            <a:chExt cx="14418" cy="5835"/>
          </a:xfrm>
        </p:grpSpPr>
        <p:sp>
          <p:nvSpPr>
            <p:cNvPr id="5" name="Rectangle 7"/>
            <p:cNvSpPr>
              <a:spLocks noChangeArrowheads="1"/>
            </p:cNvSpPr>
            <p:nvPr userDrawn="1"/>
          </p:nvSpPr>
          <p:spPr bwMode="auto">
            <a:xfrm>
              <a:off x="0" y="0"/>
              <a:ext cx="5781" cy="432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eaLnBrk="0" fontAlgn="base" hangingPunct="0">
                <a:spcBef>
                  <a:spcPct val="0"/>
                </a:spcBef>
                <a:spcAft>
                  <a:spcPct val="0"/>
                </a:spcAft>
              </a:pPr>
              <a:r>
                <a:rPr lang="da-DK" sz="2400" smtClean="0">
                  <a:solidFill>
                    <a:srgbClr val="3F3018"/>
                  </a:solidFill>
                  <a:cs typeface="ＭＳ Ｐゴシック" charset="0"/>
                </a:rPr>
                <a:t> </a:t>
              </a:r>
            </a:p>
          </p:txBody>
        </p:sp>
        <p:sp>
          <p:nvSpPr>
            <p:cNvPr id="6" name="Freeform 86"/>
            <p:cNvSpPr>
              <a:spLocks noChangeAspect="1" noEditPoints="1"/>
            </p:cNvSpPr>
            <p:nvPr userDrawn="1"/>
          </p:nvSpPr>
          <p:spPr bwMode="auto">
            <a:xfrm>
              <a:off x="988" y="112"/>
              <a:ext cx="7360" cy="5646"/>
            </a:xfrm>
            <a:custGeom>
              <a:avLst/>
              <a:gdLst>
                <a:gd name="T0" fmla="*/ 2887 w 3059"/>
                <a:gd name="T1" fmla="*/ 2114 h 2349"/>
                <a:gd name="T2" fmla="*/ 2627 w 3059"/>
                <a:gd name="T3" fmla="*/ 2044 h 2349"/>
                <a:gd name="T4" fmla="*/ 2562 w 3059"/>
                <a:gd name="T5" fmla="*/ 1865 h 2349"/>
                <a:gd name="T6" fmla="*/ 2553 w 3059"/>
                <a:gd name="T7" fmla="*/ 1490 h 2349"/>
                <a:gd name="T8" fmla="*/ 2554 w 3059"/>
                <a:gd name="T9" fmla="*/ 1043 h 2349"/>
                <a:gd name="T10" fmla="*/ 2679 w 3059"/>
                <a:gd name="T11" fmla="*/ 893 h 2349"/>
                <a:gd name="T12" fmla="*/ 2856 w 3059"/>
                <a:gd name="T13" fmla="*/ 842 h 2349"/>
                <a:gd name="T14" fmla="*/ 2914 w 3059"/>
                <a:gd name="T15" fmla="*/ 783 h 2349"/>
                <a:gd name="T16" fmla="*/ 2900 w 3059"/>
                <a:gd name="T17" fmla="*/ 649 h 2349"/>
                <a:gd name="T18" fmla="*/ 2704 w 3059"/>
                <a:gd name="T19" fmla="*/ 619 h 2349"/>
                <a:gd name="T20" fmla="*/ 2522 w 3059"/>
                <a:gd name="T21" fmla="*/ 582 h 2349"/>
                <a:gd name="T22" fmla="*/ 2478 w 3059"/>
                <a:gd name="T23" fmla="*/ 357 h 2349"/>
                <a:gd name="T24" fmla="*/ 2417 w 3059"/>
                <a:gd name="T25" fmla="*/ 220 h 2349"/>
                <a:gd name="T26" fmla="*/ 2166 w 3059"/>
                <a:gd name="T27" fmla="*/ 171 h 2349"/>
                <a:gd name="T28" fmla="*/ 2079 w 3059"/>
                <a:gd name="T29" fmla="*/ 205 h 2349"/>
                <a:gd name="T30" fmla="*/ 2073 w 3059"/>
                <a:gd name="T31" fmla="*/ 342 h 2349"/>
                <a:gd name="T32" fmla="*/ 2070 w 3059"/>
                <a:gd name="T33" fmla="*/ 766 h 2349"/>
                <a:gd name="T34" fmla="*/ 2066 w 3059"/>
                <a:gd name="T35" fmla="*/ 1317 h 2349"/>
                <a:gd name="T36" fmla="*/ 2063 w 3059"/>
                <a:gd name="T37" fmla="*/ 1752 h 2349"/>
                <a:gd name="T38" fmla="*/ 2082 w 3059"/>
                <a:gd name="T39" fmla="*/ 2087 h 2349"/>
                <a:gd name="T40" fmla="*/ 2243 w 3059"/>
                <a:gd name="T41" fmla="*/ 2298 h 2349"/>
                <a:gd name="T42" fmla="*/ 2609 w 3059"/>
                <a:gd name="T43" fmla="*/ 2345 h 2349"/>
                <a:gd name="T44" fmla="*/ 2956 w 3059"/>
                <a:gd name="T45" fmla="*/ 2331 h 2349"/>
                <a:gd name="T46" fmla="*/ 3053 w 3059"/>
                <a:gd name="T47" fmla="*/ 2261 h 2349"/>
                <a:gd name="T48" fmla="*/ 3015 w 3059"/>
                <a:gd name="T49" fmla="*/ 2140 h 2349"/>
                <a:gd name="T50" fmla="*/ 1094 w 3059"/>
                <a:gd name="T51" fmla="*/ 2024 h 2349"/>
                <a:gd name="T52" fmla="*/ 996 w 3059"/>
                <a:gd name="T53" fmla="*/ 2033 h 2349"/>
                <a:gd name="T54" fmla="*/ 763 w 3059"/>
                <a:gd name="T55" fmla="*/ 2024 h 2349"/>
                <a:gd name="T56" fmla="*/ 573 w 3059"/>
                <a:gd name="T57" fmla="*/ 1909 h 2349"/>
                <a:gd name="T58" fmla="*/ 486 w 3059"/>
                <a:gd name="T59" fmla="*/ 1564 h 2349"/>
                <a:gd name="T60" fmla="*/ 520 w 3059"/>
                <a:gd name="T61" fmla="*/ 1124 h 2349"/>
                <a:gd name="T62" fmla="*/ 665 w 3059"/>
                <a:gd name="T63" fmla="*/ 942 h 2349"/>
                <a:gd name="T64" fmla="*/ 886 w 3059"/>
                <a:gd name="T65" fmla="*/ 911 h 2349"/>
                <a:gd name="T66" fmla="*/ 1063 w 3059"/>
                <a:gd name="T67" fmla="*/ 920 h 2349"/>
                <a:gd name="T68" fmla="*/ 1139 w 3059"/>
                <a:gd name="T69" fmla="*/ 981 h 2349"/>
                <a:gd name="T70" fmla="*/ 1144 w 3059"/>
                <a:gd name="T71" fmla="*/ 1595 h 2349"/>
                <a:gd name="T72" fmla="*/ 1837 w 3059"/>
                <a:gd name="T73" fmla="*/ 2087 h 2349"/>
                <a:gd name="T74" fmla="*/ 1672 w 3059"/>
                <a:gd name="T75" fmla="*/ 2021 h 2349"/>
                <a:gd name="T76" fmla="*/ 1640 w 3059"/>
                <a:gd name="T77" fmla="*/ 1815 h 2349"/>
                <a:gd name="T78" fmla="*/ 1638 w 3059"/>
                <a:gd name="T79" fmla="*/ 1335 h 2349"/>
                <a:gd name="T80" fmla="*/ 1636 w 3059"/>
                <a:gd name="T81" fmla="*/ 734 h 2349"/>
                <a:gd name="T82" fmla="*/ 1632 w 3059"/>
                <a:gd name="T83" fmla="*/ 270 h 2349"/>
                <a:gd name="T84" fmla="*/ 1621 w 3059"/>
                <a:gd name="T85" fmla="*/ 104 h 2349"/>
                <a:gd name="T86" fmla="*/ 1498 w 3059"/>
                <a:gd name="T87" fmla="*/ 41 h 2349"/>
                <a:gd name="T88" fmla="*/ 1222 w 3059"/>
                <a:gd name="T89" fmla="*/ 0 h 2349"/>
                <a:gd name="T90" fmla="*/ 1153 w 3059"/>
                <a:gd name="T91" fmla="*/ 47 h 2349"/>
                <a:gd name="T92" fmla="*/ 1148 w 3059"/>
                <a:gd name="T93" fmla="*/ 229 h 2349"/>
                <a:gd name="T94" fmla="*/ 1142 w 3059"/>
                <a:gd name="T95" fmla="*/ 519 h 2349"/>
                <a:gd name="T96" fmla="*/ 1092 w 3059"/>
                <a:gd name="T97" fmla="*/ 591 h 2349"/>
                <a:gd name="T98" fmla="*/ 634 w 3059"/>
                <a:gd name="T99" fmla="*/ 584 h 2349"/>
                <a:gd name="T100" fmla="*/ 370 w 3059"/>
                <a:gd name="T101" fmla="*/ 651 h 2349"/>
                <a:gd name="T102" fmla="*/ 141 w 3059"/>
                <a:gd name="T103" fmla="*/ 862 h 2349"/>
                <a:gd name="T104" fmla="*/ 9 w 3059"/>
                <a:gd name="T105" fmla="*/ 1293 h 2349"/>
                <a:gd name="T106" fmla="*/ 38 w 3059"/>
                <a:gd name="T107" fmla="*/ 1853 h 2349"/>
                <a:gd name="T108" fmla="*/ 200 w 3059"/>
                <a:gd name="T109" fmla="*/ 2168 h 2349"/>
                <a:gd name="T110" fmla="*/ 425 w 3059"/>
                <a:gd name="T111" fmla="*/ 2304 h 2349"/>
                <a:gd name="T112" fmla="*/ 634 w 3059"/>
                <a:gd name="T113" fmla="*/ 2336 h 2349"/>
                <a:gd name="T114" fmla="*/ 889 w 3059"/>
                <a:gd name="T115" fmla="*/ 2347 h 2349"/>
                <a:gd name="T116" fmla="*/ 1419 w 3059"/>
                <a:gd name="T117" fmla="*/ 2349 h 2349"/>
                <a:gd name="T118" fmla="*/ 1911 w 3059"/>
                <a:gd name="T119" fmla="*/ 2333 h 2349"/>
                <a:gd name="T120" fmla="*/ 1941 w 3059"/>
                <a:gd name="T121" fmla="*/ 2233 h 2349"/>
                <a:gd name="T122" fmla="*/ 1941 w 3059"/>
                <a:gd name="T123" fmla="*/ 2123 h 2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3059" h="2349">
                  <a:moveTo>
                    <a:pt x="3015" y="2140"/>
                  </a:moveTo>
                  <a:lnTo>
                    <a:pt x="2992" y="2134"/>
                  </a:lnTo>
                  <a:lnTo>
                    <a:pt x="2970" y="2129"/>
                  </a:lnTo>
                  <a:lnTo>
                    <a:pt x="2945" y="2125"/>
                  </a:lnTo>
                  <a:lnTo>
                    <a:pt x="2918" y="2120"/>
                  </a:lnTo>
                  <a:lnTo>
                    <a:pt x="2887" y="2114"/>
                  </a:lnTo>
                  <a:lnTo>
                    <a:pt x="2849" y="2107"/>
                  </a:lnTo>
                  <a:lnTo>
                    <a:pt x="2804" y="2098"/>
                  </a:lnTo>
                  <a:lnTo>
                    <a:pt x="2750" y="2085"/>
                  </a:lnTo>
                  <a:lnTo>
                    <a:pt x="2699" y="2073"/>
                  </a:lnTo>
                  <a:lnTo>
                    <a:pt x="2659" y="2058"/>
                  </a:lnTo>
                  <a:lnTo>
                    <a:pt x="2627" y="2044"/>
                  </a:lnTo>
                  <a:lnTo>
                    <a:pt x="2605" y="2026"/>
                  </a:lnTo>
                  <a:lnTo>
                    <a:pt x="2587" y="2004"/>
                  </a:lnTo>
                  <a:lnTo>
                    <a:pt x="2576" y="1979"/>
                  </a:lnTo>
                  <a:lnTo>
                    <a:pt x="2569" y="1948"/>
                  </a:lnTo>
                  <a:lnTo>
                    <a:pt x="2565" y="1910"/>
                  </a:lnTo>
                  <a:lnTo>
                    <a:pt x="2562" y="1865"/>
                  </a:lnTo>
                  <a:lnTo>
                    <a:pt x="2560" y="1811"/>
                  </a:lnTo>
                  <a:lnTo>
                    <a:pt x="2558" y="1764"/>
                  </a:lnTo>
                  <a:lnTo>
                    <a:pt x="2556" y="1707"/>
                  </a:lnTo>
                  <a:lnTo>
                    <a:pt x="2554" y="1642"/>
                  </a:lnTo>
                  <a:lnTo>
                    <a:pt x="2554" y="1568"/>
                  </a:lnTo>
                  <a:lnTo>
                    <a:pt x="2553" y="1490"/>
                  </a:lnTo>
                  <a:lnTo>
                    <a:pt x="2553" y="1411"/>
                  </a:lnTo>
                  <a:lnTo>
                    <a:pt x="2551" y="1329"/>
                  </a:lnTo>
                  <a:lnTo>
                    <a:pt x="2551" y="1250"/>
                  </a:lnTo>
                  <a:lnTo>
                    <a:pt x="2553" y="1174"/>
                  </a:lnTo>
                  <a:lnTo>
                    <a:pt x="2553" y="1104"/>
                  </a:lnTo>
                  <a:lnTo>
                    <a:pt x="2554" y="1043"/>
                  </a:lnTo>
                  <a:lnTo>
                    <a:pt x="2560" y="1008"/>
                  </a:lnTo>
                  <a:lnTo>
                    <a:pt x="2572" y="978"/>
                  </a:lnTo>
                  <a:lnTo>
                    <a:pt x="2592" y="952"/>
                  </a:lnTo>
                  <a:lnTo>
                    <a:pt x="2618" y="929"/>
                  </a:lnTo>
                  <a:lnTo>
                    <a:pt x="2647" y="909"/>
                  </a:lnTo>
                  <a:lnTo>
                    <a:pt x="2679" y="893"/>
                  </a:lnTo>
                  <a:lnTo>
                    <a:pt x="2712" y="878"/>
                  </a:lnTo>
                  <a:lnTo>
                    <a:pt x="2744" y="868"/>
                  </a:lnTo>
                  <a:lnTo>
                    <a:pt x="2777" y="859"/>
                  </a:lnTo>
                  <a:lnTo>
                    <a:pt x="2807" y="851"/>
                  </a:lnTo>
                  <a:lnTo>
                    <a:pt x="2833" y="846"/>
                  </a:lnTo>
                  <a:lnTo>
                    <a:pt x="2856" y="842"/>
                  </a:lnTo>
                  <a:lnTo>
                    <a:pt x="2871" y="839"/>
                  </a:lnTo>
                  <a:lnTo>
                    <a:pt x="2880" y="837"/>
                  </a:lnTo>
                  <a:lnTo>
                    <a:pt x="2898" y="830"/>
                  </a:lnTo>
                  <a:lnTo>
                    <a:pt x="2909" y="817"/>
                  </a:lnTo>
                  <a:lnTo>
                    <a:pt x="2912" y="797"/>
                  </a:lnTo>
                  <a:lnTo>
                    <a:pt x="2914" y="783"/>
                  </a:lnTo>
                  <a:lnTo>
                    <a:pt x="2912" y="759"/>
                  </a:lnTo>
                  <a:lnTo>
                    <a:pt x="2911" y="732"/>
                  </a:lnTo>
                  <a:lnTo>
                    <a:pt x="2909" y="705"/>
                  </a:lnTo>
                  <a:lnTo>
                    <a:pt x="2907" y="683"/>
                  </a:lnTo>
                  <a:lnTo>
                    <a:pt x="2905" y="667"/>
                  </a:lnTo>
                  <a:lnTo>
                    <a:pt x="2900" y="649"/>
                  </a:lnTo>
                  <a:lnTo>
                    <a:pt x="2887" y="638"/>
                  </a:lnTo>
                  <a:lnTo>
                    <a:pt x="2873" y="633"/>
                  </a:lnTo>
                  <a:lnTo>
                    <a:pt x="2840" y="629"/>
                  </a:lnTo>
                  <a:lnTo>
                    <a:pt x="2800" y="626"/>
                  </a:lnTo>
                  <a:lnTo>
                    <a:pt x="2753" y="622"/>
                  </a:lnTo>
                  <a:lnTo>
                    <a:pt x="2704" y="619"/>
                  </a:lnTo>
                  <a:lnTo>
                    <a:pt x="2654" y="615"/>
                  </a:lnTo>
                  <a:lnTo>
                    <a:pt x="2607" y="611"/>
                  </a:lnTo>
                  <a:lnTo>
                    <a:pt x="2565" y="609"/>
                  </a:lnTo>
                  <a:lnTo>
                    <a:pt x="2545" y="604"/>
                  </a:lnTo>
                  <a:lnTo>
                    <a:pt x="2531" y="595"/>
                  </a:lnTo>
                  <a:lnTo>
                    <a:pt x="2522" y="582"/>
                  </a:lnTo>
                  <a:lnTo>
                    <a:pt x="2516" y="570"/>
                  </a:lnTo>
                  <a:lnTo>
                    <a:pt x="2511" y="550"/>
                  </a:lnTo>
                  <a:lnTo>
                    <a:pt x="2506" y="517"/>
                  </a:lnTo>
                  <a:lnTo>
                    <a:pt x="2498" y="474"/>
                  </a:lnTo>
                  <a:lnTo>
                    <a:pt x="2489" y="422"/>
                  </a:lnTo>
                  <a:lnTo>
                    <a:pt x="2478" y="357"/>
                  </a:lnTo>
                  <a:lnTo>
                    <a:pt x="2473" y="324"/>
                  </a:lnTo>
                  <a:lnTo>
                    <a:pt x="2468" y="296"/>
                  </a:lnTo>
                  <a:lnTo>
                    <a:pt x="2462" y="272"/>
                  </a:lnTo>
                  <a:lnTo>
                    <a:pt x="2451" y="250"/>
                  </a:lnTo>
                  <a:lnTo>
                    <a:pt x="2437" y="234"/>
                  </a:lnTo>
                  <a:lnTo>
                    <a:pt x="2417" y="220"/>
                  </a:lnTo>
                  <a:lnTo>
                    <a:pt x="2388" y="209"/>
                  </a:lnTo>
                  <a:lnTo>
                    <a:pt x="2348" y="198"/>
                  </a:lnTo>
                  <a:lnTo>
                    <a:pt x="2290" y="187"/>
                  </a:lnTo>
                  <a:lnTo>
                    <a:pt x="2240" y="178"/>
                  </a:lnTo>
                  <a:lnTo>
                    <a:pt x="2200" y="173"/>
                  </a:lnTo>
                  <a:lnTo>
                    <a:pt x="2166" y="171"/>
                  </a:lnTo>
                  <a:lnTo>
                    <a:pt x="2139" y="169"/>
                  </a:lnTo>
                  <a:lnTo>
                    <a:pt x="2119" y="173"/>
                  </a:lnTo>
                  <a:lnTo>
                    <a:pt x="2102" y="176"/>
                  </a:lnTo>
                  <a:lnTo>
                    <a:pt x="2092" y="184"/>
                  </a:lnTo>
                  <a:lnTo>
                    <a:pt x="2084" y="193"/>
                  </a:lnTo>
                  <a:lnTo>
                    <a:pt x="2079" y="205"/>
                  </a:lnTo>
                  <a:lnTo>
                    <a:pt x="2077" y="220"/>
                  </a:lnTo>
                  <a:lnTo>
                    <a:pt x="2075" y="236"/>
                  </a:lnTo>
                  <a:lnTo>
                    <a:pt x="2075" y="254"/>
                  </a:lnTo>
                  <a:lnTo>
                    <a:pt x="2075" y="272"/>
                  </a:lnTo>
                  <a:lnTo>
                    <a:pt x="2075" y="301"/>
                  </a:lnTo>
                  <a:lnTo>
                    <a:pt x="2073" y="342"/>
                  </a:lnTo>
                  <a:lnTo>
                    <a:pt x="2073" y="395"/>
                  </a:lnTo>
                  <a:lnTo>
                    <a:pt x="2073" y="456"/>
                  </a:lnTo>
                  <a:lnTo>
                    <a:pt x="2072" y="525"/>
                  </a:lnTo>
                  <a:lnTo>
                    <a:pt x="2072" y="600"/>
                  </a:lnTo>
                  <a:lnTo>
                    <a:pt x="2072" y="682"/>
                  </a:lnTo>
                  <a:lnTo>
                    <a:pt x="2070" y="766"/>
                  </a:lnTo>
                  <a:lnTo>
                    <a:pt x="2070" y="857"/>
                  </a:lnTo>
                  <a:lnTo>
                    <a:pt x="2068" y="949"/>
                  </a:lnTo>
                  <a:lnTo>
                    <a:pt x="2068" y="1041"/>
                  </a:lnTo>
                  <a:lnTo>
                    <a:pt x="2066" y="1135"/>
                  </a:lnTo>
                  <a:lnTo>
                    <a:pt x="2066" y="1227"/>
                  </a:lnTo>
                  <a:lnTo>
                    <a:pt x="2066" y="1317"/>
                  </a:lnTo>
                  <a:lnTo>
                    <a:pt x="2064" y="1403"/>
                  </a:lnTo>
                  <a:lnTo>
                    <a:pt x="2064" y="1486"/>
                  </a:lnTo>
                  <a:lnTo>
                    <a:pt x="2064" y="1564"/>
                  </a:lnTo>
                  <a:lnTo>
                    <a:pt x="2063" y="1634"/>
                  </a:lnTo>
                  <a:lnTo>
                    <a:pt x="2063" y="1698"/>
                  </a:lnTo>
                  <a:lnTo>
                    <a:pt x="2063" y="1752"/>
                  </a:lnTo>
                  <a:lnTo>
                    <a:pt x="2063" y="1797"/>
                  </a:lnTo>
                  <a:lnTo>
                    <a:pt x="2063" y="1829"/>
                  </a:lnTo>
                  <a:lnTo>
                    <a:pt x="2064" y="1903"/>
                  </a:lnTo>
                  <a:lnTo>
                    <a:pt x="2066" y="1972"/>
                  </a:lnTo>
                  <a:lnTo>
                    <a:pt x="2073" y="2031"/>
                  </a:lnTo>
                  <a:lnTo>
                    <a:pt x="2082" y="2087"/>
                  </a:lnTo>
                  <a:lnTo>
                    <a:pt x="2097" y="2136"/>
                  </a:lnTo>
                  <a:lnTo>
                    <a:pt x="2115" y="2179"/>
                  </a:lnTo>
                  <a:lnTo>
                    <a:pt x="2139" y="2217"/>
                  </a:lnTo>
                  <a:lnTo>
                    <a:pt x="2167" y="2250"/>
                  </a:lnTo>
                  <a:lnTo>
                    <a:pt x="2202" y="2277"/>
                  </a:lnTo>
                  <a:lnTo>
                    <a:pt x="2243" y="2298"/>
                  </a:lnTo>
                  <a:lnTo>
                    <a:pt x="2290" y="2316"/>
                  </a:lnTo>
                  <a:lnTo>
                    <a:pt x="2346" y="2331"/>
                  </a:lnTo>
                  <a:lnTo>
                    <a:pt x="2410" y="2340"/>
                  </a:lnTo>
                  <a:lnTo>
                    <a:pt x="2482" y="2345"/>
                  </a:lnTo>
                  <a:lnTo>
                    <a:pt x="2563" y="2347"/>
                  </a:lnTo>
                  <a:lnTo>
                    <a:pt x="2609" y="2345"/>
                  </a:lnTo>
                  <a:lnTo>
                    <a:pt x="2663" y="2345"/>
                  </a:lnTo>
                  <a:lnTo>
                    <a:pt x="2724" y="2344"/>
                  </a:lnTo>
                  <a:lnTo>
                    <a:pt x="2788" y="2340"/>
                  </a:lnTo>
                  <a:lnTo>
                    <a:pt x="2851" y="2338"/>
                  </a:lnTo>
                  <a:lnTo>
                    <a:pt x="2907" y="2334"/>
                  </a:lnTo>
                  <a:lnTo>
                    <a:pt x="2956" y="2331"/>
                  </a:lnTo>
                  <a:lnTo>
                    <a:pt x="2990" y="2327"/>
                  </a:lnTo>
                  <a:lnTo>
                    <a:pt x="3015" y="2324"/>
                  </a:lnTo>
                  <a:lnTo>
                    <a:pt x="3032" y="2316"/>
                  </a:lnTo>
                  <a:lnTo>
                    <a:pt x="3042" y="2306"/>
                  </a:lnTo>
                  <a:lnTo>
                    <a:pt x="3050" y="2286"/>
                  </a:lnTo>
                  <a:lnTo>
                    <a:pt x="3053" y="2261"/>
                  </a:lnTo>
                  <a:lnTo>
                    <a:pt x="3057" y="2223"/>
                  </a:lnTo>
                  <a:lnTo>
                    <a:pt x="3059" y="2192"/>
                  </a:lnTo>
                  <a:lnTo>
                    <a:pt x="3059" y="2170"/>
                  </a:lnTo>
                  <a:lnTo>
                    <a:pt x="3052" y="2156"/>
                  </a:lnTo>
                  <a:lnTo>
                    <a:pt x="3039" y="2147"/>
                  </a:lnTo>
                  <a:lnTo>
                    <a:pt x="3015" y="2140"/>
                  </a:lnTo>
                  <a:close/>
                  <a:moveTo>
                    <a:pt x="1142" y="1963"/>
                  </a:moveTo>
                  <a:lnTo>
                    <a:pt x="1139" y="1984"/>
                  </a:lnTo>
                  <a:lnTo>
                    <a:pt x="1133" y="2001"/>
                  </a:lnTo>
                  <a:lnTo>
                    <a:pt x="1122" y="2013"/>
                  </a:lnTo>
                  <a:lnTo>
                    <a:pt x="1110" y="2021"/>
                  </a:lnTo>
                  <a:lnTo>
                    <a:pt x="1094" y="2024"/>
                  </a:lnTo>
                  <a:lnTo>
                    <a:pt x="1079" y="2028"/>
                  </a:lnTo>
                  <a:lnTo>
                    <a:pt x="1063" y="2030"/>
                  </a:lnTo>
                  <a:lnTo>
                    <a:pt x="1048" y="2031"/>
                  </a:lnTo>
                  <a:lnTo>
                    <a:pt x="1034" y="2031"/>
                  </a:lnTo>
                  <a:lnTo>
                    <a:pt x="1018" y="2033"/>
                  </a:lnTo>
                  <a:lnTo>
                    <a:pt x="996" y="2033"/>
                  </a:lnTo>
                  <a:lnTo>
                    <a:pt x="969" y="2033"/>
                  </a:lnTo>
                  <a:lnTo>
                    <a:pt x="933" y="2033"/>
                  </a:lnTo>
                  <a:lnTo>
                    <a:pt x="886" y="2033"/>
                  </a:lnTo>
                  <a:lnTo>
                    <a:pt x="844" y="2031"/>
                  </a:lnTo>
                  <a:lnTo>
                    <a:pt x="802" y="2030"/>
                  </a:lnTo>
                  <a:lnTo>
                    <a:pt x="763" y="2024"/>
                  </a:lnTo>
                  <a:lnTo>
                    <a:pt x="725" y="2015"/>
                  </a:lnTo>
                  <a:lnTo>
                    <a:pt x="690" y="2004"/>
                  </a:lnTo>
                  <a:lnTo>
                    <a:pt x="658" y="1988"/>
                  </a:lnTo>
                  <a:lnTo>
                    <a:pt x="627" y="1966"/>
                  </a:lnTo>
                  <a:lnTo>
                    <a:pt x="598" y="1941"/>
                  </a:lnTo>
                  <a:lnTo>
                    <a:pt x="573" y="1909"/>
                  </a:lnTo>
                  <a:lnTo>
                    <a:pt x="551" y="1871"/>
                  </a:lnTo>
                  <a:lnTo>
                    <a:pt x="531" y="1826"/>
                  </a:lnTo>
                  <a:lnTo>
                    <a:pt x="515" y="1772"/>
                  </a:lnTo>
                  <a:lnTo>
                    <a:pt x="502" y="1712"/>
                  </a:lnTo>
                  <a:lnTo>
                    <a:pt x="491" y="1642"/>
                  </a:lnTo>
                  <a:lnTo>
                    <a:pt x="486" y="1564"/>
                  </a:lnTo>
                  <a:lnTo>
                    <a:pt x="484" y="1476"/>
                  </a:lnTo>
                  <a:lnTo>
                    <a:pt x="486" y="1387"/>
                  </a:lnTo>
                  <a:lnTo>
                    <a:pt x="490" y="1308"/>
                  </a:lnTo>
                  <a:lnTo>
                    <a:pt x="497" y="1237"/>
                  </a:lnTo>
                  <a:lnTo>
                    <a:pt x="508" y="1176"/>
                  </a:lnTo>
                  <a:lnTo>
                    <a:pt x="520" y="1124"/>
                  </a:lnTo>
                  <a:lnTo>
                    <a:pt x="537" y="1079"/>
                  </a:lnTo>
                  <a:lnTo>
                    <a:pt x="555" y="1039"/>
                  </a:lnTo>
                  <a:lnTo>
                    <a:pt x="578" y="1006"/>
                  </a:lnTo>
                  <a:lnTo>
                    <a:pt x="604" y="979"/>
                  </a:lnTo>
                  <a:lnTo>
                    <a:pt x="632" y="958"/>
                  </a:lnTo>
                  <a:lnTo>
                    <a:pt x="665" y="942"/>
                  </a:lnTo>
                  <a:lnTo>
                    <a:pt x="699" y="929"/>
                  </a:lnTo>
                  <a:lnTo>
                    <a:pt x="739" y="920"/>
                  </a:lnTo>
                  <a:lnTo>
                    <a:pt x="783" y="914"/>
                  </a:lnTo>
                  <a:lnTo>
                    <a:pt x="830" y="913"/>
                  </a:lnTo>
                  <a:lnTo>
                    <a:pt x="878" y="911"/>
                  </a:lnTo>
                  <a:lnTo>
                    <a:pt x="886" y="911"/>
                  </a:lnTo>
                  <a:lnTo>
                    <a:pt x="904" y="911"/>
                  </a:lnTo>
                  <a:lnTo>
                    <a:pt x="929" y="911"/>
                  </a:lnTo>
                  <a:lnTo>
                    <a:pt x="962" y="913"/>
                  </a:lnTo>
                  <a:lnTo>
                    <a:pt x="996" y="914"/>
                  </a:lnTo>
                  <a:lnTo>
                    <a:pt x="1030" y="916"/>
                  </a:lnTo>
                  <a:lnTo>
                    <a:pt x="1063" y="920"/>
                  </a:lnTo>
                  <a:lnTo>
                    <a:pt x="1083" y="922"/>
                  </a:lnTo>
                  <a:lnTo>
                    <a:pt x="1101" y="927"/>
                  </a:lnTo>
                  <a:lnTo>
                    <a:pt x="1115" y="934"/>
                  </a:lnTo>
                  <a:lnTo>
                    <a:pt x="1128" y="945"/>
                  </a:lnTo>
                  <a:lnTo>
                    <a:pt x="1135" y="961"/>
                  </a:lnTo>
                  <a:lnTo>
                    <a:pt x="1139" y="981"/>
                  </a:lnTo>
                  <a:lnTo>
                    <a:pt x="1141" y="1061"/>
                  </a:lnTo>
                  <a:lnTo>
                    <a:pt x="1142" y="1153"/>
                  </a:lnTo>
                  <a:lnTo>
                    <a:pt x="1144" y="1252"/>
                  </a:lnTo>
                  <a:lnTo>
                    <a:pt x="1144" y="1362"/>
                  </a:lnTo>
                  <a:lnTo>
                    <a:pt x="1144" y="1476"/>
                  </a:lnTo>
                  <a:lnTo>
                    <a:pt x="1144" y="1595"/>
                  </a:lnTo>
                  <a:lnTo>
                    <a:pt x="1142" y="1717"/>
                  </a:lnTo>
                  <a:lnTo>
                    <a:pt x="1142" y="1840"/>
                  </a:lnTo>
                  <a:lnTo>
                    <a:pt x="1142" y="1963"/>
                  </a:lnTo>
                  <a:close/>
                  <a:moveTo>
                    <a:pt x="1918" y="2109"/>
                  </a:moveTo>
                  <a:lnTo>
                    <a:pt x="1876" y="2096"/>
                  </a:lnTo>
                  <a:lnTo>
                    <a:pt x="1837" y="2087"/>
                  </a:lnTo>
                  <a:lnTo>
                    <a:pt x="1799" y="2078"/>
                  </a:lnTo>
                  <a:lnTo>
                    <a:pt x="1766" y="2071"/>
                  </a:lnTo>
                  <a:lnTo>
                    <a:pt x="1737" y="2062"/>
                  </a:lnTo>
                  <a:lnTo>
                    <a:pt x="1712" y="2051"/>
                  </a:lnTo>
                  <a:lnTo>
                    <a:pt x="1690" y="2039"/>
                  </a:lnTo>
                  <a:lnTo>
                    <a:pt x="1672" y="2021"/>
                  </a:lnTo>
                  <a:lnTo>
                    <a:pt x="1658" y="1997"/>
                  </a:lnTo>
                  <a:lnTo>
                    <a:pt x="1649" y="1968"/>
                  </a:lnTo>
                  <a:lnTo>
                    <a:pt x="1643" y="1930"/>
                  </a:lnTo>
                  <a:lnTo>
                    <a:pt x="1643" y="1905"/>
                  </a:lnTo>
                  <a:lnTo>
                    <a:pt x="1641" y="1865"/>
                  </a:lnTo>
                  <a:lnTo>
                    <a:pt x="1640" y="1815"/>
                  </a:lnTo>
                  <a:lnTo>
                    <a:pt x="1640" y="1753"/>
                  </a:lnTo>
                  <a:lnTo>
                    <a:pt x="1640" y="1683"/>
                  </a:lnTo>
                  <a:lnTo>
                    <a:pt x="1638" y="1606"/>
                  </a:lnTo>
                  <a:lnTo>
                    <a:pt x="1638" y="1521"/>
                  </a:lnTo>
                  <a:lnTo>
                    <a:pt x="1638" y="1430"/>
                  </a:lnTo>
                  <a:lnTo>
                    <a:pt x="1638" y="1335"/>
                  </a:lnTo>
                  <a:lnTo>
                    <a:pt x="1638" y="1236"/>
                  </a:lnTo>
                  <a:lnTo>
                    <a:pt x="1638" y="1135"/>
                  </a:lnTo>
                  <a:lnTo>
                    <a:pt x="1636" y="1034"/>
                  </a:lnTo>
                  <a:lnTo>
                    <a:pt x="1636" y="932"/>
                  </a:lnTo>
                  <a:lnTo>
                    <a:pt x="1636" y="831"/>
                  </a:lnTo>
                  <a:lnTo>
                    <a:pt x="1636" y="734"/>
                  </a:lnTo>
                  <a:lnTo>
                    <a:pt x="1636" y="642"/>
                  </a:lnTo>
                  <a:lnTo>
                    <a:pt x="1634" y="552"/>
                  </a:lnTo>
                  <a:lnTo>
                    <a:pt x="1634" y="471"/>
                  </a:lnTo>
                  <a:lnTo>
                    <a:pt x="1634" y="395"/>
                  </a:lnTo>
                  <a:lnTo>
                    <a:pt x="1632" y="328"/>
                  </a:lnTo>
                  <a:lnTo>
                    <a:pt x="1632" y="270"/>
                  </a:lnTo>
                  <a:lnTo>
                    <a:pt x="1630" y="225"/>
                  </a:lnTo>
                  <a:lnTo>
                    <a:pt x="1630" y="191"/>
                  </a:lnTo>
                  <a:lnTo>
                    <a:pt x="1629" y="164"/>
                  </a:lnTo>
                  <a:lnTo>
                    <a:pt x="1627" y="140"/>
                  </a:lnTo>
                  <a:lnTo>
                    <a:pt x="1625" y="121"/>
                  </a:lnTo>
                  <a:lnTo>
                    <a:pt x="1621" y="104"/>
                  </a:lnTo>
                  <a:lnTo>
                    <a:pt x="1616" y="92"/>
                  </a:lnTo>
                  <a:lnTo>
                    <a:pt x="1603" y="79"/>
                  </a:lnTo>
                  <a:lnTo>
                    <a:pt x="1589" y="68"/>
                  </a:lnTo>
                  <a:lnTo>
                    <a:pt x="1565" y="59"/>
                  </a:lnTo>
                  <a:lnTo>
                    <a:pt x="1536" y="50"/>
                  </a:lnTo>
                  <a:lnTo>
                    <a:pt x="1498" y="41"/>
                  </a:lnTo>
                  <a:lnTo>
                    <a:pt x="1450" y="32"/>
                  </a:lnTo>
                  <a:lnTo>
                    <a:pt x="1392" y="21"/>
                  </a:lnTo>
                  <a:lnTo>
                    <a:pt x="1336" y="12"/>
                  </a:lnTo>
                  <a:lnTo>
                    <a:pt x="1289" y="5"/>
                  </a:lnTo>
                  <a:lnTo>
                    <a:pt x="1251" y="1"/>
                  </a:lnTo>
                  <a:lnTo>
                    <a:pt x="1222" y="0"/>
                  </a:lnTo>
                  <a:lnTo>
                    <a:pt x="1198" y="1"/>
                  </a:lnTo>
                  <a:lnTo>
                    <a:pt x="1180" y="7"/>
                  </a:lnTo>
                  <a:lnTo>
                    <a:pt x="1168" y="12"/>
                  </a:lnTo>
                  <a:lnTo>
                    <a:pt x="1160" y="21"/>
                  </a:lnTo>
                  <a:lnTo>
                    <a:pt x="1155" y="34"/>
                  </a:lnTo>
                  <a:lnTo>
                    <a:pt x="1153" y="47"/>
                  </a:lnTo>
                  <a:lnTo>
                    <a:pt x="1151" y="63"/>
                  </a:lnTo>
                  <a:lnTo>
                    <a:pt x="1151" y="81"/>
                  </a:lnTo>
                  <a:lnTo>
                    <a:pt x="1151" y="101"/>
                  </a:lnTo>
                  <a:lnTo>
                    <a:pt x="1150" y="135"/>
                  </a:lnTo>
                  <a:lnTo>
                    <a:pt x="1148" y="178"/>
                  </a:lnTo>
                  <a:lnTo>
                    <a:pt x="1148" y="229"/>
                  </a:lnTo>
                  <a:lnTo>
                    <a:pt x="1146" y="283"/>
                  </a:lnTo>
                  <a:lnTo>
                    <a:pt x="1146" y="337"/>
                  </a:lnTo>
                  <a:lnTo>
                    <a:pt x="1144" y="391"/>
                  </a:lnTo>
                  <a:lnTo>
                    <a:pt x="1144" y="442"/>
                  </a:lnTo>
                  <a:lnTo>
                    <a:pt x="1142" y="485"/>
                  </a:lnTo>
                  <a:lnTo>
                    <a:pt x="1142" y="519"/>
                  </a:lnTo>
                  <a:lnTo>
                    <a:pt x="1141" y="541"/>
                  </a:lnTo>
                  <a:lnTo>
                    <a:pt x="1139" y="561"/>
                  </a:lnTo>
                  <a:lnTo>
                    <a:pt x="1133" y="575"/>
                  </a:lnTo>
                  <a:lnTo>
                    <a:pt x="1124" y="586"/>
                  </a:lnTo>
                  <a:lnTo>
                    <a:pt x="1110" y="590"/>
                  </a:lnTo>
                  <a:lnTo>
                    <a:pt x="1092" y="591"/>
                  </a:lnTo>
                  <a:lnTo>
                    <a:pt x="996" y="588"/>
                  </a:lnTo>
                  <a:lnTo>
                    <a:pt x="898" y="584"/>
                  </a:lnTo>
                  <a:lnTo>
                    <a:pt x="804" y="582"/>
                  </a:lnTo>
                  <a:lnTo>
                    <a:pt x="719" y="582"/>
                  </a:lnTo>
                  <a:lnTo>
                    <a:pt x="678" y="582"/>
                  </a:lnTo>
                  <a:lnTo>
                    <a:pt x="634" y="584"/>
                  </a:lnTo>
                  <a:lnTo>
                    <a:pt x="591" y="590"/>
                  </a:lnTo>
                  <a:lnTo>
                    <a:pt x="548" y="595"/>
                  </a:lnTo>
                  <a:lnTo>
                    <a:pt x="502" y="604"/>
                  </a:lnTo>
                  <a:lnTo>
                    <a:pt x="459" y="617"/>
                  </a:lnTo>
                  <a:lnTo>
                    <a:pt x="414" y="633"/>
                  </a:lnTo>
                  <a:lnTo>
                    <a:pt x="370" y="651"/>
                  </a:lnTo>
                  <a:lnTo>
                    <a:pt x="329" y="674"/>
                  </a:lnTo>
                  <a:lnTo>
                    <a:pt x="287" y="702"/>
                  </a:lnTo>
                  <a:lnTo>
                    <a:pt x="247" y="734"/>
                  </a:lnTo>
                  <a:lnTo>
                    <a:pt x="209" y="772"/>
                  </a:lnTo>
                  <a:lnTo>
                    <a:pt x="173" y="813"/>
                  </a:lnTo>
                  <a:lnTo>
                    <a:pt x="141" y="862"/>
                  </a:lnTo>
                  <a:lnTo>
                    <a:pt x="110" y="916"/>
                  </a:lnTo>
                  <a:lnTo>
                    <a:pt x="83" y="978"/>
                  </a:lnTo>
                  <a:lnTo>
                    <a:pt x="58" y="1044"/>
                  </a:lnTo>
                  <a:lnTo>
                    <a:pt x="38" y="1120"/>
                  </a:lnTo>
                  <a:lnTo>
                    <a:pt x="21" y="1203"/>
                  </a:lnTo>
                  <a:lnTo>
                    <a:pt x="9" y="1293"/>
                  </a:lnTo>
                  <a:lnTo>
                    <a:pt x="1" y="1391"/>
                  </a:lnTo>
                  <a:lnTo>
                    <a:pt x="0" y="1499"/>
                  </a:lnTo>
                  <a:lnTo>
                    <a:pt x="1" y="1598"/>
                  </a:lnTo>
                  <a:lnTo>
                    <a:pt x="9" y="1692"/>
                  </a:lnTo>
                  <a:lnTo>
                    <a:pt x="21" y="1775"/>
                  </a:lnTo>
                  <a:lnTo>
                    <a:pt x="38" y="1853"/>
                  </a:lnTo>
                  <a:lnTo>
                    <a:pt x="56" y="1921"/>
                  </a:lnTo>
                  <a:lnTo>
                    <a:pt x="79" y="1983"/>
                  </a:lnTo>
                  <a:lnTo>
                    <a:pt x="106" y="2039"/>
                  </a:lnTo>
                  <a:lnTo>
                    <a:pt x="135" y="2087"/>
                  </a:lnTo>
                  <a:lnTo>
                    <a:pt x="166" y="2131"/>
                  </a:lnTo>
                  <a:lnTo>
                    <a:pt x="200" y="2168"/>
                  </a:lnTo>
                  <a:lnTo>
                    <a:pt x="235" y="2201"/>
                  </a:lnTo>
                  <a:lnTo>
                    <a:pt x="271" y="2230"/>
                  </a:lnTo>
                  <a:lnTo>
                    <a:pt x="309" y="2253"/>
                  </a:lnTo>
                  <a:lnTo>
                    <a:pt x="347" y="2273"/>
                  </a:lnTo>
                  <a:lnTo>
                    <a:pt x="385" y="2289"/>
                  </a:lnTo>
                  <a:lnTo>
                    <a:pt x="425" y="2304"/>
                  </a:lnTo>
                  <a:lnTo>
                    <a:pt x="463" y="2313"/>
                  </a:lnTo>
                  <a:lnTo>
                    <a:pt x="499" y="2322"/>
                  </a:lnTo>
                  <a:lnTo>
                    <a:pt x="535" y="2327"/>
                  </a:lnTo>
                  <a:lnTo>
                    <a:pt x="569" y="2333"/>
                  </a:lnTo>
                  <a:lnTo>
                    <a:pt x="604" y="2334"/>
                  </a:lnTo>
                  <a:lnTo>
                    <a:pt x="634" y="2336"/>
                  </a:lnTo>
                  <a:lnTo>
                    <a:pt x="661" y="2338"/>
                  </a:lnTo>
                  <a:lnTo>
                    <a:pt x="687" y="2340"/>
                  </a:lnTo>
                  <a:lnTo>
                    <a:pt x="719" y="2342"/>
                  </a:lnTo>
                  <a:lnTo>
                    <a:pt x="766" y="2344"/>
                  </a:lnTo>
                  <a:lnTo>
                    <a:pt x="822" y="2345"/>
                  </a:lnTo>
                  <a:lnTo>
                    <a:pt x="889" y="2347"/>
                  </a:lnTo>
                  <a:lnTo>
                    <a:pt x="963" y="2347"/>
                  </a:lnTo>
                  <a:lnTo>
                    <a:pt x="1045" y="2349"/>
                  </a:lnTo>
                  <a:lnTo>
                    <a:pt x="1133" y="2349"/>
                  </a:lnTo>
                  <a:lnTo>
                    <a:pt x="1225" y="2349"/>
                  </a:lnTo>
                  <a:lnTo>
                    <a:pt x="1321" y="2349"/>
                  </a:lnTo>
                  <a:lnTo>
                    <a:pt x="1419" y="2349"/>
                  </a:lnTo>
                  <a:lnTo>
                    <a:pt x="1518" y="2347"/>
                  </a:lnTo>
                  <a:lnTo>
                    <a:pt x="1616" y="2345"/>
                  </a:lnTo>
                  <a:lnTo>
                    <a:pt x="1712" y="2344"/>
                  </a:lnTo>
                  <a:lnTo>
                    <a:pt x="1804" y="2340"/>
                  </a:lnTo>
                  <a:lnTo>
                    <a:pt x="1893" y="2336"/>
                  </a:lnTo>
                  <a:lnTo>
                    <a:pt x="1911" y="2333"/>
                  </a:lnTo>
                  <a:lnTo>
                    <a:pt x="1923" y="2324"/>
                  </a:lnTo>
                  <a:lnTo>
                    <a:pt x="1931" y="2311"/>
                  </a:lnTo>
                  <a:lnTo>
                    <a:pt x="1936" y="2297"/>
                  </a:lnTo>
                  <a:lnTo>
                    <a:pt x="1938" y="2280"/>
                  </a:lnTo>
                  <a:lnTo>
                    <a:pt x="1940" y="2259"/>
                  </a:lnTo>
                  <a:lnTo>
                    <a:pt x="1941" y="2233"/>
                  </a:lnTo>
                  <a:lnTo>
                    <a:pt x="1943" y="2206"/>
                  </a:lnTo>
                  <a:lnTo>
                    <a:pt x="1945" y="2181"/>
                  </a:lnTo>
                  <a:lnTo>
                    <a:pt x="1947" y="2161"/>
                  </a:lnTo>
                  <a:lnTo>
                    <a:pt x="1947" y="2147"/>
                  </a:lnTo>
                  <a:lnTo>
                    <a:pt x="1945" y="2134"/>
                  </a:lnTo>
                  <a:lnTo>
                    <a:pt x="1941" y="2123"/>
                  </a:lnTo>
                  <a:lnTo>
                    <a:pt x="1932" y="2116"/>
                  </a:lnTo>
                  <a:lnTo>
                    <a:pt x="1918" y="2109"/>
                  </a:lnTo>
                  <a:close/>
                </a:path>
              </a:pathLst>
            </a:custGeom>
            <a:solidFill>
              <a:schemeClr val="bg1">
                <a:alpha val="20000"/>
              </a:schemeClr>
            </a:solidFill>
            <a:ln>
              <a:noFill/>
            </a:ln>
            <a:effectLst/>
            <a:extLst>
              <a:ext uri="{91240B29-F687-4F45-9708-019B960494DF}">
                <a14:hiddenLine xmlns:a14="http://schemas.microsoft.com/office/drawing/2010/main" w="0">
                  <a:solidFill>
                    <a:srgbClr val="7B0014"/>
                  </a:solidFill>
                  <a:prstDash val="solid"/>
                  <a:round/>
                  <a:headEnd/>
                  <a:tailEnd/>
                </a14:hiddenLine>
              </a:ext>
              <a:ext uri="{AF507438-7753-43E0-B8FC-AC1667EBCBE1}">
                <a14:hiddenEffects xmlns:a14="http://schemas.microsoft.com/office/drawing/2010/main">
                  <a:effectLst>
                    <a:outerShdw blurRad="63500" dist="107763" dir="2700000" algn="ctr" rotWithShape="0">
                      <a:srgbClr val="000000">
                        <a:alpha val="50000"/>
                      </a:srgbClr>
                    </a:outerShdw>
                  </a:effectLst>
                </a14:hiddenEffects>
              </a:ext>
            </a:extLst>
          </p:spPr>
          <p:txBody>
            <a:bodyPr/>
            <a:lstStyle/>
            <a:p>
              <a:pPr eaLnBrk="0" fontAlgn="base" hangingPunct="0">
                <a:spcBef>
                  <a:spcPct val="0"/>
                </a:spcBef>
                <a:spcAft>
                  <a:spcPct val="0"/>
                </a:spcAft>
                <a:defRPr/>
              </a:pPr>
              <a:endParaRPr lang="sv-SE" sz="2400">
                <a:solidFill>
                  <a:srgbClr val="3F3018"/>
                </a:solidFill>
                <a:cs typeface="ＭＳ Ｐゴシック" charset="0"/>
              </a:endParaRPr>
            </a:p>
          </p:txBody>
        </p:sp>
        <p:sp>
          <p:nvSpPr>
            <p:cNvPr id="7" name="Freeform 85"/>
            <p:cNvSpPr>
              <a:spLocks noChangeAspect="1"/>
            </p:cNvSpPr>
            <p:nvPr userDrawn="1"/>
          </p:nvSpPr>
          <p:spPr bwMode="auto">
            <a:xfrm>
              <a:off x="3935" y="-77"/>
              <a:ext cx="2098" cy="4516"/>
            </a:xfrm>
            <a:custGeom>
              <a:avLst/>
              <a:gdLst>
                <a:gd name="T0" fmla="*/ 374 w 802"/>
                <a:gd name="T1" fmla="*/ 0 h 1736"/>
                <a:gd name="T2" fmla="*/ 296 w 802"/>
                <a:gd name="T3" fmla="*/ 0 h 1736"/>
                <a:gd name="T4" fmla="*/ 222 w 802"/>
                <a:gd name="T5" fmla="*/ 2 h 1736"/>
                <a:gd name="T6" fmla="*/ 153 w 802"/>
                <a:gd name="T7" fmla="*/ 6 h 1736"/>
                <a:gd name="T8" fmla="*/ 92 w 802"/>
                <a:gd name="T9" fmla="*/ 8 h 1736"/>
                <a:gd name="T10" fmla="*/ 39 w 802"/>
                <a:gd name="T11" fmla="*/ 13 h 1736"/>
                <a:gd name="T12" fmla="*/ 23 w 802"/>
                <a:gd name="T13" fmla="*/ 19 h 1736"/>
                <a:gd name="T14" fmla="*/ 12 w 802"/>
                <a:gd name="T15" fmla="*/ 28 h 1736"/>
                <a:gd name="T16" fmla="*/ 9 w 802"/>
                <a:gd name="T17" fmla="*/ 40 h 1736"/>
                <a:gd name="T18" fmla="*/ 5 w 802"/>
                <a:gd name="T19" fmla="*/ 56 h 1736"/>
                <a:gd name="T20" fmla="*/ 5 w 802"/>
                <a:gd name="T21" fmla="*/ 71 h 1736"/>
                <a:gd name="T22" fmla="*/ 3 w 802"/>
                <a:gd name="T23" fmla="*/ 92 h 1736"/>
                <a:gd name="T24" fmla="*/ 1 w 802"/>
                <a:gd name="T25" fmla="*/ 118 h 1736"/>
                <a:gd name="T26" fmla="*/ 1 w 802"/>
                <a:gd name="T27" fmla="*/ 143 h 1736"/>
                <a:gd name="T28" fmla="*/ 0 w 802"/>
                <a:gd name="T29" fmla="*/ 165 h 1736"/>
                <a:gd name="T30" fmla="*/ 0 w 802"/>
                <a:gd name="T31" fmla="*/ 179 h 1736"/>
                <a:gd name="T32" fmla="*/ 1 w 802"/>
                <a:gd name="T33" fmla="*/ 192 h 1736"/>
                <a:gd name="T34" fmla="*/ 9 w 802"/>
                <a:gd name="T35" fmla="*/ 204 h 1736"/>
                <a:gd name="T36" fmla="*/ 19 w 802"/>
                <a:gd name="T37" fmla="*/ 213 h 1736"/>
                <a:gd name="T38" fmla="*/ 32 w 802"/>
                <a:gd name="T39" fmla="*/ 219 h 1736"/>
                <a:gd name="T40" fmla="*/ 41 w 802"/>
                <a:gd name="T41" fmla="*/ 221 h 1736"/>
                <a:gd name="T42" fmla="*/ 56 w 802"/>
                <a:gd name="T43" fmla="*/ 224 h 1736"/>
                <a:gd name="T44" fmla="*/ 77 w 802"/>
                <a:gd name="T45" fmla="*/ 231 h 1736"/>
                <a:gd name="T46" fmla="*/ 101 w 802"/>
                <a:gd name="T47" fmla="*/ 239 h 1736"/>
                <a:gd name="T48" fmla="*/ 130 w 802"/>
                <a:gd name="T49" fmla="*/ 249 h 1736"/>
                <a:gd name="T50" fmla="*/ 159 w 802"/>
                <a:gd name="T51" fmla="*/ 262 h 1736"/>
                <a:gd name="T52" fmla="*/ 188 w 802"/>
                <a:gd name="T53" fmla="*/ 277 h 1736"/>
                <a:gd name="T54" fmla="*/ 217 w 802"/>
                <a:gd name="T55" fmla="*/ 295 h 1736"/>
                <a:gd name="T56" fmla="*/ 244 w 802"/>
                <a:gd name="T57" fmla="*/ 316 h 1736"/>
                <a:gd name="T58" fmla="*/ 267 w 802"/>
                <a:gd name="T59" fmla="*/ 340 h 1736"/>
                <a:gd name="T60" fmla="*/ 285 w 802"/>
                <a:gd name="T61" fmla="*/ 367 h 1736"/>
                <a:gd name="T62" fmla="*/ 296 w 802"/>
                <a:gd name="T63" fmla="*/ 397 h 1736"/>
                <a:gd name="T64" fmla="*/ 300 w 802"/>
                <a:gd name="T65" fmla="*/ 432 h 1736"/>
                <a:gd name="T66" fmla="*/ 300 w 802"/>
                <a:gd name="T67" fmla="*/ 1689 h 1736"/>
                <a:gd name="T68" fmla="*/ 303 w 802"/>
                <a:gd name="T69" fmla="*/ 1704 h 1736"/>
                <a:gd name="T70" fmla="*/ 311 w 802"/>
                <a:gd name="T71" fmla="*/ 1716 h 1736"/>
                <a:gd name="T72" fmla="*/ 323 w 802"/>
                <a:gd name="T73" fmla="*/ 1725 h 1736"/>
                <a:gd name="T74" fmla="*/ 341 w 802"/>
                <a:gd name="T75" fmla="*/ 1731 h 1736"/>
                <a:gd name="T76" fmla="*/ 444 w 802"/>
                <a:gd name="T77" fmla="*/ 1734 h 1736"/>
                <a:gd name="T78" fmla="*/ 549 w 802"/>
                <a:gd name="T79" fmla="*/ 1736 h 1736"/>
                <a:gd name="T80" fmla="*/ 658 w 802"/>
                <a:gd name="T81" fmla="*/ 1734 h 1736"/>
                <a:gd name="T82" fmla="*/ 764 w 802"/>
                <a:gd name="T83" fmla="*/ 1731 h 1736"/>
                <a:gd name="T84" fmla="*/ 782 w 802"/>
                <a:gd name="T85" fmla="*/ 1725 h 1736"/>
                <a:gd name="T86" fmla="*/ 795 w 802"/>
                <a:gd name="T87" fmla="*/ 1716 h 1736"/>
                <a:gd name="T88" fmla="*/ 801 w 802"/>
                <a:gd name="T89" fmla="*/ 1704 h 1736"/>
                <a:gd name="T90" fmla="*/ 802 w 802"/>
                <a:gd name="T91" fmla="*/ 1689 h 1736"/>
                <a:gd name="T92" fmla="*/ 802 w 802"/>
                <a:gd name="T93" fmla="*/ 56 h 1736"/>
                <a:gd name="T94" fmla="*/ 801 w 802"/>
                <a:gd name="T95" fmla="*/ 42 h 1736"/>
                <a:gd name="T96" fmla="*/ 793 w 802"/>
                <a:gd name="T97" fmla="*/ 29 h 1736"/>
                <a:gd name="T98" fmla="*/ 781 w 802"/>
                <a:gd name="T99" fmla="*/ 20 h 1736"/>
                <a:gd name="T100" fmla="*/ 759 w 802"/>
                <a:gd name="T101" fmla="*/ 15 h 1736"/>
                <a:gd name="T102" fmla="*/ 696 w 802"/>
                <a:gd name="T103" fmla="*/ 9 h 1736"/>
                <a:gd name="T104" fmla="*/ 622 w 802"/>
                <a:gd name="T105" fmla="*/ 6 h 1736"/>
                <a:gd name="T106" fmla="*/ 542 w 802"/>
                <a:gd name="T107" fmla="*/ 2 h 1736"/>
                <a:gd name="T108" fmla="*/ 459 w 802"/>
                <a:gd name="T109" fmla="*/ 0 h 1736"/>
                <a:gd name="T110" fmla="*/ 374 w 802"/>
                <a:gd name="T111" fmla="*/ 0 h 1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802" h="1736">
                  <a:moveTo>
                    <a:pt x="374" y="0"/>
                  </a:moveTo>
                  <a:lnTo>
                    <a:pt x="296" y="0"/>
                  </a:lnTo>
                  <a:lnTo>
                    <a:pt x="222" y="2"/>
                  </a:lnTo>
                  <a:lnTo>
                    <a:pt x="153" y="6"/>
                  </a:lnTo>
                  <a:lnTo>
                    <a:pt x="92" y="8"/>
                  </a:lnTo>
                  <a:lnTo>
                    <a:pt x="39" y="13"/>
                  </a:lnTo>
                  <a:lnTo>
                    <a:pt x="23" y="19"/>
                  </a:lnTo>
                  <a:lnTo>
                    <a:pt x="12" y="28"/>
                  </a:lnTo>
                  <a:lnTo>
                    <a:pt x="9" y="40"/>
                  </a:lnTo>
                  <a:lnTo>
                    <a:pt x="5" y="56"/>
                  </a:lnTo>
                  <a:lnTo>
                    <a:pt x="5" y="71"/>
                  </a:lnTo>
                  <a:lnTo>
                    <a:pt x="3" y="92"/>
                  </a:lnTo>
                  <a:lnTo>
                    <a:pt x="1" y="118"/>
                  </a:lnTo>
                  <a:lnTo>
                    <a:pt x="1" y="143"/>
                  </a:lnTo>
                  <a:lnTo>
                    <a:pt x="0" y="165"/>
                  </a:lnTo>
                  <a:lnTo>
                    <a:pt x="0" y="179"/>
                  </a:lnTo>
                  <a:lnTo>
                    <a:pt x="1" y="192"/>
                  </a:lnTo>
                  <a:lnTo>
                    <a:pt x="9" y="204"/>
                  </a:lnTo>
                  <a:lnTo>
                    <a:pt x="19" y="213"/>
                  </a:lnTo>
                  <a:lnTo>
                    <a:pt x="32" y="219"/>
                  </a:lnTo>
                  <a:lnTo>
                    <a:pt x="41" y="221"/>
                  </a:lnTo>
                  <a:lnTo>
                    <a:pt x="56" y="224"/>
                  </a:lnTo>
                  <a:lnTo>
                    <a:pt x="77" y="231"/>
                  </a:lnTo>
                  <a:lnTo>
                    <a:pt x="101" y="239"/>
                  </a:lnTo>
                  <a:lnTo>
                    <a:pt x="130" y="249"/>
                  </a:lnTo>
                  <a:lnTo>
                    <a:pt x="159" y="262"/>
                  </a:lnTo>
                  <a:lnTo>
                    <a:pt x="188" y="277"/>
                  </a:lnTo>
                  <a:lnTo>
                    <a:pt x="217" y="295"/>
                  </a:lnTo>
                  <a:lnTo>
                    <a:pt x="244" y="316"/>
                  </a:lnTo>
                  <a:lnTo>
                    <a:pt x="267" y="340"/>
                  </a:lnTo>
                  <a:lnTo>
                    <a:pt x="285" y="367"/>
                  </a:lnTo>
                  <a:lnTo>
                    <a:pt x="296" y="397"/>
                  </a:lnTo>
                  <a:lnTo>
                    <a:pt x="300" y="432"/>
                  </a:lnTo>
                  <a:lnTo>
                    <a:pt x="300" y="1689"/>
                  </a:lnTo>
                  <a:lnTo>
                    <a:pt x="303" y="1704"/>
                  </a:lnTo>
                  <a:lnTo>
                    <a:pt x="311" y="1716"/>
                  </a:lnTo>
                  <a:lnTo>
                    <a:pt x="323" y="1725"/>
                  </a:lnTo>
                  <a:lnTo>
                    <a:pt x="341" y="1731"/>
                  </a:lnTo>
                  <a:lnTo>
                    <a:pt x="444" y="1734"/>
                  </a:lnTo>
                  <a:lnTo>
                    <a:pt x="549" y="1736"/>
                  </a:lnTo>
                  <a:lnTo>
                    <a:pt x="658" y="1734"/>
                  </a:lnTo>
                  <a:lnTo>
                    <a:pt x="764" y="1731"/>
                  </a:lnTo>
                  <a:lnTo>
                    <a:pt x="782" y="1725"/>
                  </a:lnTo>
                  <a:lnTo>
                    <a:pt x="795" y="1716"/>
                  </a:lnTo>
                  <a:lnTo>
                    <a:pt x="801" y="1704"/>
                  </a:lnTo>
                  <a:lnTo>
                    <a:pt x="802" y="1689"/>
                  </a:lnTo>
                  <a:lnTo>
                    <a:pt x="802" y="56"/>
                  </a:lnTo>
                  <a:lnTo>
                    <a:pt x="801" y="42"/>
                  </a:lnTo>
                  <a:lnTo>
                    <a:pt x="793" y="29"/>
                  </a:lnTo>
                  <a:lnTo>
                    <a:pt x="781" y="20"/>
                  </a:lnTo>
                  <a:lnTo>
                    <a:pt x="759" y="15"/>
                  </a:lnTo>
                  <a:lnTo>
                    <a:pt x="696" y="9"/>
                  </a:lnTo>
                  <a:lnTo>
                    <a:pt x="622" y="6"/>
                  </a:lnTo>
                  <a:lnTo>
                    <a:pt x="542" y="2"/>
                  </a:lnTo>
                  <a:lnTo>
                    <a:pt x="459" y="0"/>
                  </a:lnTo>
                  <a:lnTo>
                    <a:pt x="374" y="0"/>
                  </a:lnTo>
                  <a:close/>
                </a:path>
              </a:pathLst>
            </a:custGeom>
            <a:solidFill>
              <a:schemeClr val="bg1">
                <a:alpha val="39999"/>
              </a:schemeClr>
            </a:solidFill>
            <a:ln>
              <a:noFill/>
            </a:ln>
            <a:effectLst/>
            <a:extLst>
              <a:ext uri="{91240B29-F687-4F45-9708-019B960494DF}">
                <a14:hiddenLine xmlns:a14="http://schemas.microsoft.com/office/drawing/2010/main" w="0">
                  <a:solidFill>
                    <a:srgbClr val="7B0014"/>
                  </a:solidFill>
                  <a:prstDash val="solid"/>
                  <a:round/>
                  <a:headEnd/>
                  <a:tailEnd/>
                </a14:hiddenLine>
              </a:ext>
              <a:ext uri="{AF507438-7753-43E0-B8FC-AC1667EBCBE1}">
                <a14:hiddenEffects xmlns:a14="http://schemas.microsoft.com/office/drawing/2010/main">
                  <a:effectLst>
                    <a:outerShdw blurRad="63500" dist="107763" dir="2700000" algn="ctr" rotWithShape="0">
                      <a:srgbClr val="000000">
                        <a:alpha val="50000"/>
                      </a:srgbClr>
                    </a:outerShdw>
                  </a:effectLst>
                </a14:hiddenEffects>
              </a:ext>
            </a:extLst>
          </p:spPr>
          <p:txBody>
            <a:bodyPr/>
            <a:lstStyle/>
            <a:p>
              <a:pPr eaLnBrk="0" fontAlgn="base" hangingPunct="0">
                <a:spcBef>
                  <a:spcPct val="0"/>
                </a:spcBef>
                <a:spcAft>
                  <a:spcPct val="0"/>
                </a:spcAft>
                <a:defRPr/>
              </a:pPr>
              <a:endParaRPr lang="sv-SE" sz="2400">
                <a:solidFill>
                  <a:srgbClr val="3F3018"/>
                </a:solidFill>
                <a:cs typeface="ＭＳ Ｐゴシック" charset="0"/>
              </a:endParaRPr>
            </a:p>
          </p:txBody>
        </p:sp>
        <p:sp>
          <p:nvSpPr>
            <p:cNvPr id="8" name="Freeform 84"/>
            <p:cNvSpPr>
              <a:spLocks noChangeAspect="1"/>
            </p:cNvSpPr>
            <p:nvPr userDrawn="1"/>
          </p:nvSpPr>
          <p:spPr bwMode="auto">
            <a:xfrm>
              <a:off x="-6070" y="143"/>
              <a:ext cx="8018" cy="5096"/>
            </a:xfrm>
            <a:custGeom>
              <a:avLst/>
              <a:gdLst>
                <a:gd name="T0" fmla="*/ 777 w 2751"/>
                <a:gd name="T1" fmla="*/ 0 h 1753"/>
                <a:gd name="T2" fmla="*/ 520 w 2751"/>
                <a:gd name="T3" fmla="*/ 3 h 1753"/>
                <a:gd name="T4" fmla="*/ 278 w 2751"/>
                <a:gd name="T5" fmla="*/ 9 h 1753"/>
                <a:gd name="T6" fmla="*/ 86 w 2751"/>
                <a:gd name="T7" fmla="*/ 18 h 1753"/>
                <a:gd name="T8" fmla="*/ 14 w 2751"/>
                <a:gd name="T9" fmla="*/ 38 h 1753"/>
                <a:gd name="T10" fmla="*/ 5 w 2751"/>
                <a:gd name="T11" fmla="*/ 79 h 1753"/>
                <a:gd name="T12" fmla="*/ 0 w 2751"/>
                <a:gd name="T13" fmla="*/ 153 h 1753"/>
                <a:gd name="T14" fmla="*/ 1 w 2751"/>
                <a:gd name="T15" fmla="*/ 204 h 1753"/>
                <a:gd name="T16" fmla="*/ 32 w 2751"/>
                <a:gd name="T17" fmla="*/ 231 h 1753"/>
                <a:gd name="T18" fmla="*/ 76 w 2751"/>
                <a:gd name="T19" fmla="*/ 240 h 1753"/>
                <a:gd name="T20" fmla="*/ 157 w 2751"/>
                <a:gd name="T21" fmla="*/ 268 h 1753"/>
                <a:gd name="T22" fmla="*/ 244 w 2751"/>
                <a:gd name="T23" fmla="*/ 321 h 1753"/>
                <a:gd name="T24" fmla="*/ 296 w 2751"/>
                <a:gd name="T25" fmla="*/ 402 h 1753"/>
                <a:gd name="T26" fmla="*/ 302 w 2751"/>
                <a:gd name="T27" fmla="*/ 1719 h 1753"/>
                <a:gd name="T28" fmla="*/ 323 w 2751"/>
                <a:gd name="T29" fmla="*/ 1746 h 1753"/>
                <a:gd name="T30" fmla="*/ 475 w 2751"/>
                <a:gd name="T31" fmla="*/ 1753 h 1753"/>
                <a:gd name="T32" fmla="*/ 679 w 2751"/>
                <a:gd name="T33" fmla="*/ 1752 h 1753"/>
                <a:gd name="T34" fmla="*/ 764 w 2751"/>
                <a:gd name="T35" fmla="*/ 1739 h 1753"/>
                <a:gd name="T36" fmla="*/ 777 w 2751"/>
                <a:gd name="T37" fmla="*/ 1707 h 1753"/>
                <a:gd name="T38" fmla="*/ 790 w 2751"/>
                <a:gd name="T39" fmla="*/ 375 h 1753"/>
                <a:gd name="T40" fmla="*/ 835 w 2751"/>
                <a:gd name="T41" fmla="*/ 364 h 1753"/>
                <a:gd name="T42" fmla="*/ 943 w 2751"/>
                <a:gd name="T43" fmla="*/ 362 h 1753"/>
                <a:gd name="T44" fmla="*/ 1131 w 2751"/>
                <a:gd name="T45" fmla="*/ 370 h 1753"/>
                <a:gd name="T46" fmla="*/ 1216 w 2751"/>
                <a:gd name="T47" fmla="*/ 404 h 1753"/>
                <a:gd name="T48" fmla="*/ 1260 w 2751"/>
                <a:gd name="T49" fmla="*/ 487 h 1753"/>
                <a:gd name="T50" fmla="*/ 1269 w 2751"/>
                <a:gd name="T51" fmla="*/ 1708 h 1753"/>
                <a:gd name="T52" fmla="*/ 1280 w 2751"/>
                <a:gd name="T53" fmla="*/ 1739 h 1753"/>
                <a:gd name="T54" fmla="*/ 1410 w 2751"/>
                <a:gd name="T55" fmla="*/ 1753 h 1753"/>
                <a:gd name="T56" fmla="*/ 1710 w 2751"/>
                <a:gd name="T57" fmla="*/ 1750 h 1753"/>
                <a:gd name="T58" fmla="*/ 1746 w 2751"/>
                <a:gd name="T59" fmla="*/ 1730 h 1753"/>
                <a:gd name="T60" fmla="*/ 1750 w 2751"/>
                <a:gd name="T61" fmla="*/ 404 h 1753"/>
                <a:gd name="T62" fmla="*/ 1777 w 2751"/>
                <a:gd name="T63" fmla="*/ 370 h 1753"/>
                <a:gd name="T64" fmla="*/ 1837 w 2751"/>
                <a:gd name="T65" fmla="*/ 362 h 1753"/>
                <a:gd name="T66" fmla="*/ 1963 w 2751"/>
                <a:gd name="T67" fmla="*/ 362 h 1753"/>
                <a:gd name="T68" fmla="*/ 2106 w 2751"/>
                <a:gd name="T69" fmla="*/ 373 h 1753"/>
                <a:gd name="T70" fmla="*/ 2193 w 2751"/>
                <a:gd name="T71" fmla="*/ 411 h 1753"/>
                <a:gd name="T72" fmla="*/ 2241 w 2751"/>
                <a:gd name="T73" fmla="*/ 496 h 1753"/>
                <a:gd name="T74" fmla="*/ 2251 w 2751"/>
                <a:gd name="T75" fmla="*/ 1474 h 1753"/>
                <a:gd name="T76" fmla="*/ 2258 w 2751"/>
                <a:gd name="T77" fmla="*/ 1602 h 1753"/>
                <a:gd name="T78" fmla="*/ 2292 w 2751"/>
                <a:gd name="T79" fmla="*/ 1690 h 1753"/>
                <a:gd name="T80" fmla="*/ 2375 w 2751"/>
                <a:gd name="T81" fmla="*/ 1739 h 1753"/>
                <a:gd name="T82" fmla="*/ 2536 w 2751"/>
                <a:gd name="T83" fmla="*/ 1753 h 1753"/>
                <a:gd name="T84" fmla="*/ 2672 w 2751"/>
                <a:gd name="T85" fmla="*/ 1752 h 1753"/>
                <a:gd name="T86" fmla="*/ 2728 w 2751"/>
                <a:gd name="T87" fmla="*/ 1746 h 1753"/>
                <a:gd name="T88" fmla="*/ 2750 w 2751"/>
                <a:gd name="T89" fmla="*/ 1710 h 1753"/>
                <a:gd name="T90" fmla="*/ 2751 w 2751"/>
                <a:gd name="T91" fmla="*/ 1642 h 1753"/>
                <a:gd name="T92" fmla="*/ 2751 w 2751"/>
                <a:gd name="T93" fmla="*/ 1486 h 1753"/>
                <a:gd name="T94" fmla="*/ 2751 w 2751"/>
                <a:gd name="T95" fmla="*/ 1272 h 1753"/>
                <a:gd name="T96" fmla="*/ 2751 w 2751"/>
                <a:gd name="T97" fmla="*/ 1030 h 1753"/>
                <a:gd name="T98" fmla="*/ 2750 w 2751"/>
                <a:gd name="T99" fmla="*/ 792 h 1753"/>
                <a:gd name="T100" fmla="*/ 2750 w 2751"/>
                <a:gd name="T101" fmla="*/ 534 h 1753"/>
                <a:gd name="T102" fmla="*/ 2731 w 2751"/>
                <a:gd name="T103" fmla="*/ 324 h 1753"/>
                <a:gd name="T104" fmla="*/ 2681 w 2751"/>
                <a:gd name="T105" fmla="*/ 184 h 1753"/>
                <a:gd name="T106" fmla="*/ 2578 w 2751"/>
                <a:gd name="T107" fmla="*/ 95 h 1753"/>
                <a:gd name="T108" fmla="*/ 2402 w 2751"/>
                <a:gd name="T109" fmla="*/ 47 h 1753"/>
                <a:gd name="T110" fmla="*/ 2137 w 2751"/>
                <a:gd name="T111" fmla="*/ 21 h 1753"/>
                <a:gd name="T112" fmla="*/ 1770 w 2751"/>
                <a:gd name="T113" fmla="*/ 7 h 1753"/>
                <a:gd name="T114" fmla="*/ 1347 w 2751"/>
                <a:gd name="T115" fmla="*/ 0 h 17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51" h="1753">
                  <a:moveTo>
                    <a:pt x="1057" y="0"/>
                  </a:moveTo>
                  <a:lnTo>
                    <a:pt x="914" y="0"/>
                  </a:lnTo>
                  <a:lnTo>
                    <a:pt x="777" y="0"/>
                  </a:lnTo>
                  <a:lnTo>
                    <a:pt x="692" y="0"/>
                  </a:lnTo>
                  <a:lnTo>
                    <a:pt x="605" y="1"/>
                  </a:lnTo>
                  <a:lnTo>
                    <a:pt x="520" y="3"/>
                  </a:lnTo>
                  <a:lnTo>
                    <a:pt x="435" y="3"/>
                  </a:lnTo>
                  <a:lnTo>
                    <a:pt x="354" y="5"/>
                  </a:lnTo>
                  <a:lnTo>
                    <a:pt x="278" y="9"/>
                  </a:lnTo>
                  <a:lnTo>
                    <a:pt x="206" y="10"/>
                  </a:lnTo>
                  <a:lnTo>
                    <a:pt x="142" y="14"/>
                  </a:lnTo>
                  <a:lnTo>
                    <a:pt x="86" y="18"/>
                  </a:lnTo>
                  <a:lnTo>
                    <a:pt x="39" y="23"/>
                  </a:lnTo>
                  <a:lnTo>
                    <a:pt x="25" y="28"/>
                  </a:lnTo>
                  <a:lnTo>
                    <a:pt x="14" y="38"/>
                  </a:lnTo>
                  <a:lnTo>
                    <a:pt x="9" y="50"/>
                  </a:lnTo>
                  <a:lnTo>
                    <a:pt x="5" y="65"/>
                  </a:lnTo>
                  <a:lnTo>
                    <a:pt x="5" y="79"/>
                  </a:lnTo>
                  <a:lnTo>
                    <a:pt x="3" y="101"/>
                  </a:lnTo>
                  <a:lnTo>
                    <a:pt x="1" y="126"/>
                  </a:lnTo>
                  <a:lnTo>
                    <a:pt x="0" y="153"/>
                  </a:lnTo>
                  <a:lnTo>
                    <a:pt x="0" y="175"/>
                  </a:lnTo>
                  <a:lnTo>
                    <a:pt x="0" y="189"/>
                  </a:lnTo>
                  <a:lnTo>
                    <a:pt x="1" y="204"/>
                  </a:lnTo>
                  <a:lnTo>
                    <a:pt x="9" y="216"/>
                  </a:lnTo>
                  <a:lnTo>
                    <a:pt x="18" y="225"/>
                  </a:lnTo>
                  <a:lnTo>
                    <a:pt x="32" y="231"/>
                  </a:lnTo>
                  <a:lnTo>
                    <a:pt x="41" y="231"/>
                  </a:lnTo>
                  <a:lnTo>
                    <a:pt x="56" y="234"/>
                  </a:lnTo>
                  <a:lnTo>
                    <a:pt x="76" y="240"/>
                  </a:lnTo>
                  <a:lnTo>
                    <a:pt x="101" y="247"/>
                  </a:lnTo>
                  <a:lnTo>
                    <a:pt x="128" y="256"/>
                  </a:lnTo>
                  <a:lnTo>
                    <a:pt x="157" y="268"/>
                  </a:lnTo>
                  <a:lnTo>
                    <a:pt x="188" y="283"/>
                  </a:lnTo>
                  <a:lnTo>
                    <a:pt x="217" y="301"/>
                  </a:lnTo>
                  <a:lnTo>
                    <a:pt x="244" y="321"/>
                  </a:lnTo>
                  <a:lnTo>
                    <a:pt x="265" y="344"/>
                  </a:lnTo>
                  <a:lnTo>
                    <a:pt x="283" y="371"/>
                  </a:lnTo>
                  <a:lnTo>
                    <a:pt x="296" y="402"/>
                  </a:lnTo>
                  <a:lnTo>
                    <a:pt x="300" y="436"/>
                  </a:lnTo>
                  <a:lnTo>
                    <a:pt x="300" y="1708"/>
                  </a:lnTo>
                  <a:lnTo>
                    <a:pt x="302" y="1719"/>
                  </a:lnTo>
                  <a:lnTo>
                    <a:pt x="305" y="1730"/>
                  </a:lnTo>
                  <a:lnTo>
                    <a:pt x="311" y="1739"/>
                  </a:lnTo>
                  <a:lnTo>
                    <a:pt x="323" y="1746"/>
                  </a:lnTo>
                  <a:lnTo>
                    <a:pt x="340" y="1750"/>
                  </a:lnTo>
                  <a:lnTo>
                    <a:pt x="405" y="1752"/>
                  </a:lnTo>
                  <a:lnTo>
                    <a:pt x="475" y="1753"/>
                  </a:lnTo>
                  <a:lnTo>
                    <a:pt x="549" y="1753"/>
                  </a:lnTo>
                  <a:lnTo>
                    <a:pt x="616" y="1753"/>
                  </a:lnTo>
                  <a:lnTo>
                    <a:pt x="679" y="1752"/>
                  </a:lnTo>
                  <a:lnTo>
                    <a:pt x="737" y="1750"/>
                  </a:lnTo>
                  <a:lnTo>
                    <a:pt x="754" y="1746"/>
                  </a:lnTo>
                  <a:lnTo>
                    <a:pt x="764" y="1739"/>
                  </a:lnTo>
                  <a:lnTo>
                    <a:pt x="773" y="1730"/>
                  </a:lnTo>
                  <a:lnTo>
                    <a:pt x="777" y="1719"/>
                  </a:lnTo>
                  <a:lnTo>
                    <a:pt x="777" y="1707"/>
                  </a:lnTo>
                  <a:lnTo>
                    <a:pt x="777" y="402"/>
                  </a:lnTo>
                  <a:lnTo>
                    <a:pt x="781" y="388"/>
                  </a:lnTo>
                  <a:lnTo>
                    <a:pt x="790" y="375"/>
                  </a:lnTo>
                  <a:lnTo>
                    <a:pt x="802" y="370"/>
                  </a:lnTo>
                  <a:lnTo>
                    <a:pt x="819" y="366"/>
                  </a:lnTo>
                  <a:lnTo>
                    <a:pt x="835" y="364"/>
                  </a:lnTo>
                  <a:lnTo>
                    <a:pt x="862" y="362"/>
                  </a:lnTo>
                  <a:lnTo>
                    <a:pt x="900" y="362"/>
                  </a:lnTo>
                  <a:lnTo>
                    <a:pt x="943" y="362"/>
                  </a:lnTo>
                  <a:lnTo>
                    <a:pt x="1018" y="362"/>
                  </a:lnTo>
                  <a:lnTo>
                    <a:pt x="1095" y="366"/>
                  </a:lnTo>
                  <a:lnTo>
                    <a:pt x="1131" y="370"/>
                  </a:lnTo>
                  <a:lnTo>
                    <a:pt x="1164" y="377"/>
                  </a:lnTo>
                  <a:lnTo>
                    <a:pt x="1193" y="388"/>
                  </a:lnTo>
                  <a:lnTo>
                    <a:pt x="1216" y="404"/>
                  </a:lnTo>
                  <a:lnTo>
                    <a:pt x="1234" y="425"/>
                  </a:lnTo>
                  <a:lnTo>
                    <a:pt x="1249" y="453"/>
                  </a:lnTo>
                  <a:lnTo>
                    <a:pt x="1260" y="487"/>
                  </a:lnTo>
                  <a:lnTo>
                    <a:pt x="1265" y="527"/>
                  </a:lnTo>
                  <a:lnTo>
                    <a:pt x="1269" y="573"/>
                  </a:lnTo>
                  <a:lnTo>
                    <a:pt x="1269" y="1708"/>
                  </a:lnTo>
                  <a:lnTo>
                    <a:pt x="1269" y="1719"/>
                  </a:lnTo>
                  <a:lnTo>
                    <a:pt x="1272" y="1730"/>
                  </a:lnTo>
                  <a:lnTo>
                    <a:pt x="1280" y="1739"/>
                  </a:lnTo>
                  <a:lnTo>
                    <a:pt x="1291" y="1746"/>
                  </a:lnTo>
                  <a:lnTo>
                    <a:pt x="1309" y="1750"/>
                  </a:lnTo>
                  <a:lnTo>
                    <a:pt x="1410" y="1753"/>
                  </a:lnTo>
                  <a:lnTo>
                    <a:pt x="1509" y="1753"/>
                  </a:lnTo>
                  <a:lnTo>
                    <a:pt x="1607" y="1753"/>
                  </a:lnTo>
                  <a:lnTo>
                    <a:pt x="1710" y="1750"/>
                  </a:lnTo>
                  <a:lnTo>
                    <a:pt x="1726" y="1746"/>
                  </a:lnTo>
                  <a:lnTo>
                    <a:pt x="1739" y="1739"/>
                  </a:lnTo>
                  <a:lnTo>
                    <a:pt x="1746" y="1730"/>
                  </a:lnTo>
                  <a:lnTo>
                    <a:pt x="1750" y="1719"/>
                  </a:lnTo>
                  <a:lnTo>
                    <a:pt x="1750" y="1708"/>
                  </a:lnTo>
                  <a:lnTo>
                    <a:pt x="1750" y="404"/>
                  </a:lnTo>
                  <a:lnTo>
                    <a:pt x="1753" y="388"/>
                  </a:lnTo>
                  <a:lnTo>
                    <a:pt x="1762" y="377"/>
                  </a:lnTo>
                  <a:lnTo>
                    <a:pt x="1777" y="370"/>
                  </a:lnTo>
                  <a:lnTo>
                    <a:pt x="1791" y="366"/>
                  </a:lnTo>
                  <a:lnTo>
                    <a:pt x="1811" y="364"/>
                  </a:lnTo>
                  <a:lnTo>
                    <a:pt x="1837" y="362"/>
                  </a:lnTo>
                  <a:lnTo>
                    <a:pt x="1869" y="362"/>
                  </a:lnTo>
                  <a:lnTo>
                    <a:pt x="1911" y="362"/>
                  </a:lnTo>
                  <a:lnTo>
                    <a:pt x="1963" y="362"/>
                  </a:lnTo>
                  <a:lnTo>
                    <a:pt x="2028" y="366"/>
                  </a:lnTo>
                  <a:lnTo>
                    <a:pt x="2070" y="368"/>
                  </a:lnTo>
                  <a:lnTo>
                    <a:pt x="2106" y="373"/>
                  </a:lnTo>
                  <a:lnTo>
                    <a:pt x="2140" y="382"/>
                  </a:lnTo>
                  <a:lnTo>
                    <a:pt x="2169" y="395"/>
                  </a:lnTo>
                  <a:lnTo>
                    <a:pt x="2193" y="411"/>
                  </a:lnTo>
                  <a:lnTo>
                    <a:pt x="2214" y="434"/>
                  </a:lnTo>
                  <a:lnTo>
                    <a:pt x="2229" y="462"/>
                  </a:lnTo>
                  <a:lnTo>
                    <a:pt x="2241" y="496"/>
                  </a:lnTo>
                  <a:lnTo>
                    <a:pt x="2249" y="536"/>
                  </a:lnTo>
                  <a:lnTo>
                    <a:pt x="2251" y="582"/>
                  </a:lnTo>
                  <a:lnTo>
                    <a:pt x="2251" y="1474"/>
                  </a:lnTo>
                  <a:lnTo>
                    <a:pt x="2251" y="1521"/>
                  </a:lnTo>
                  <a:lnTo>
                    <a:pt x="2252" y="1564"/>
                  </a:lnTo>
                  <a:lnTo>
                    <a:pt x="2258" y="1602"/>
                  </a:lnTo>
                  <a:lnTo>
                    <a:pt x="2265" y="1634"/>
                  </a:lnTo>
                  <a:lnTo>
                    <a:pt x="2276" y="1665"/>
                  </a:lnTo>
                  <a:lnTo>
                    <a:pt x="2292" y="1690"/>
                  </a:lnTo>
                  <a:lnTo>
                    <a:pt x="2314" y="1710"/>
                  </a:lnTo>
                  <a:lnTo>
                    <a:pt x="2341" y="1726"/>
                  </a:lnTo>
                  <a:lnTo>
                    <a:pt x="2375" y="1739"/>
                  </a:lnTo>
                  <a:lnTo>
                    <a:pt x="2419" y="1748"/>
                  </a:lnTo>
                  <a:lnTo>
                    <a:pt x="2469" y="1752"/>
                  </a:lnTo>
                  <a:lnTo>
                    <a:pt x="2536" y="1753"/>
                  </a:lnTo>
                  <a:lnTo>
                    <a:pt x="2590" y="1753"/>
                  </a:lnTo>
                  <a:lnTo>
                    <a:pt x="2637" y="1753"/>
                  </a:lnTo>
                  <a:lnTo>
                    <a:pt x="2672" y="1752"/>
                  </a:lnTo>
                  <a:lnTo>
                    <a:pt x="2697" y="1750"/>
                  </a:lnTo>
                  <a:lnTo>
                    <a:pt x="2713" y="1750"/>
                  </a:lnTo>
                  <a:lnTo>
                    <a:pt x="2728" y="1746"/>
                  </a:lnTo>
                  <a:lnTo>
                    <a:pt x="2739" y="1737"/>
                  </a:lnTo>
                  <a:lnTo>
                    <a:pt x="2746" y="1726"/>
                  </a:lnTo>
                  <a:lnTo>
                    <a:pt x="2750" y="1710"/>
                  </a:lnTo>
                  <a:lnTo>
                    <a:pt x="2751" y="1699"/>
                  </a:lnTo>
                  <a:lnTo>
                    <a:pt x="2751" y="1676"/>
                  </a:lnTo>
                  <a:lnTo>
                    <a:pt x="2751" y="1642"/>
                  </a:lnTo>
                  <a:lnTo>
                    <a:pt x="2751" y="1598"/>
                  </a:lnTo>
                  <a:lnTo>
                    <a:pt x="2751" y="1546"/>
                  </a:lnTo>
                  <a:lnTo>
                    <a:pt x="2751" y="1486"/>
                  </a:lnTo>
                  <a:lnTo>
                    <a:pt x="2751" y="1420"/>
                  </a:lnTo>
                  <a:lnTo>
                    <a:pt x="2751" y="1348"/>
                  </a:lnTo>
                  <a:lnTo>
                    <a:pt x="2751" y="1272"/>
                  </a:lnTo>
                  <a:lnTo>
                    <a:pt x="2751" y="1192"/>
                  </a:lnTo>
                  <a:lnTo>
                    <a:pt x="2751" y="1111"/>
                  </a:lnTo>
                  <a:lnTo>
                    <a:pt x="2751" y="1030"/>
                  </a:lnTo>
                  <a:lnTo>
                    <a:pt x="2751" y="949"/>
                  </a:lnTo>
                  <a:lnTo>
                    <a:pt x="2750" y="869"/>
                  </a:lnTo>
                  <a:lnTo>
                    <a:pt x="2750" y="792"/>
                  </a:lnTo>
                  <a:lnTo>
                    <a:pt x="2750" y="718"/>
                  </a:lnTo>
                  <a:lnTo>
                    <a:pt x="2750" y="620"/>
                  </a:lnTo>
                  <a:lnTo>
                    <a:pt x="2750" y="534"/>
                  </a:lnTo>
                  <a:lnTo>
                    <a:pt x="2746" y="454"/>
                  </a:lnTo>
                  <a:lnTo>
                    <a:pt x="2740" y="386"/>
                  </a:lnTo>
                  <a:lnTo>
                    <a:pt x="2731" y="324"/>
                  </a:lnTo>
                  <a:lnTo>
                    <a:pt x="2721" y="270"/>
                  </a:lnTo>
                  <a:lnTo>
                    <a:pt x="2703" y="223"/>
                  </a:lnTo>
                  <a:lnTo>
                    <a:pt x="2681" y="184"/>
                  </a:lnTo>
                  <a:lnTo>
                    <a:pt x="2654" y="149"/>
                  </a:lnTo>
                  <a:lnTo>
                    <a:pt x="2619" y="121"/>
                  </a:lnTo>
                  <a:lnTo>
                    <a:pt x="2578" y="95"/>
                  </a:lnTo>
                  <a:lnTo>
                    <a:pt x="2529" y="75"/>
                  </a:lnTo>
                  <a:lnTo>
                    <a:pt x="2471" y="59"/>
                  </a:lnTo>
                  <a:lnTo>
                    <a:pt x="2402" y="47"/>
                  </a:lnTo>
                  <a:lnTo>
                    <a:pt x="2325" y="36"/>
                  </a:lnTo>
                  <a:lnTo>
                    <a:pt x="2236" y="28"/>
                  </a:lnTo>
                  <a:lnTo>
                    <a:pt x="2137" y="21"/>
                  </a:lnTo>
                  <a:lnTo>
                    <a:pt x="2025" y="16"/>
                  </a:lnTo>
                  <a:lnTo>
                    <a:pt x="1902" y="10"/>
                  </a:lnTo>
                  <a:lnTo>
                    <a:pt x="1770" y="7"/>
                  </a:lnTo>
                  <a:lnTo>
                    <a:pt x="1632" y="3"/>
                  </a:lnTo>
                  <a:lnTo>
                    <a:pt x="1491" y="1"/>
                  </a:lnTo>
                  <a:lnTo>
                    <a:pt x="1347" y="0"/>
                  </a:lnTo>
                  <a:lnTo>
                    <a:pt x="1200" y="0"/>
                  </a:lnTo>
                  <a:lnTo>
                    <a:pt x="1057" y="0"/>
                  </a:lnTo>
                  <a:close/>
                </a:path>
              </a:pathLst>
            </a:custGeom>
            <a:solidFill>
              <a:schemeClr val="bg1">
                <a:alpha val="30000"/>
              </a:schemeClr>
            </a:solidFill>
            <a:ln>
              <a:noFill/>
            </a:ln>
            <a:effectLst/>
            <a:extLst>
              <a:ext uri="{91240B29-F687-4F45-9708-019B960494DF}">
                <a14:hiddenLine xmlns:a14="http://schemas.microsoft.com/office/drawing/2010/main" w="0">
                  <a:solidFill>
                    <a:srgbClr val="7B0014"/>
                  </a:solidFill>
                  <a:prstDash val="solid"/>
                  <a:round/>
                  <a:headEnd/>
                  <a:tailEnd/>
                </a14:hiddenLine>
              </a:ext>
              <a:ext uri="{AF507438-7753-43E0-B8FC-AC1667EBCBE1}">
                <a14:hiddenEffects xmlns:a14="http://schemas.microsoft.com/office/drawing/2010/main">
                  <a:effectLst>
                    <a:outerShdw blurRad="63500" dist="107763" dir="2700000" algn="ctr" rotWithShape="0">
                      <a:srgbClr val="000000">
                        <a:alpha val="50000"/>
                      </a:srgbClr>
                    </a:outerShdw>
                  </a:effectLst>
                </a14:hiddenEffects>
              </a:ext>
            </a:extLst>
          </p:spPr>
          <p:txBody>
            <a:bodyPr/>
            <a:lstStyle/>
            <a:p>
              <a:pPr eaLnBrk="0" fontAlgn="base" hangingPunct="0">
                <a:spcBef>
                  <a:spcPct val="0"/>
                </a:spcBef>
                <a:spcAft>
                  <a:spcPct val="0"/>
                </a:spcAft>
                <a:defRPr/>
              </a:pPr>
              <a:endParaRPr lang="sv-SE" sz="2400">
                <a:solidFill>
                  <a:srgbClr val="3F3018"/>
                </a:solidFill>
                <a:cs typeface="ＭＳ Ｐゴシック" charset="0"/>
              </a:endParaRPr>
            </a:p>
          </p:txBody>
        </p:sp>
      </p:grpSp>
      <p:grpSp>
        <p:nvGrpSpPr>
          <p:cNvPr id="9" name="Group 61"/>
          <p:cNvGrpSpPr>
            <a:grpSpLocks noChangeAspect="1"/>
          </p:cNvGrpSpPr>
          <p:nvPr/>
        </p:nvGrpSpPr>
        <p:grpSpPr bwMode="auto">
          <a:xfrm>
            <a:off x="4652963" y="1077913"/>
            <a:ext cx="3640137" cy="1770062"/>
            <a:chOff x="2425" y="7208"/>
            <a:chExt cx="7069" cy="3441"/>
          </a:xfrm>
        </p:grpSpPr>
        <p:sp>
          <p:nvSpPr>
            <p:cNvPr id="10" name="Freeform 62"/>
            <p:cNvSpPr>
              <a:spLocks noChangeAspect="1"/>
            </p:cNvSpPr>
            <p:nvPr/>
          </p:nvSpPr>
          <p:spPr bwMode="auto">
            <a:xfrm>
              <a:off x="2425" y="7789"/>
              <a:ext cx="2751" cy="1753"/>
            </a:xfrm>
            <a:custGeom>
              <a:avLst/>
              <a:gdLst>
                <a:gd name="T0" fmla="*/ 777 w 2751"/>
                <a:gd name="T1" fmla="*/ 0 h 1753"/>
                <a:gd name="T2" fmla="*/ 520 w 2751"/>
                <a:gd name="T3" fmla="*/ 3 h 1753"/>
                <a:gd name="T4" fmla="*/ 278 w 2751"/>
                <a:gd name="T5" fmla="*/ 9 h 1753"/>
                <a:gd name="T6" fmla="*/ 86 w 2751"/>
                <a:gd name="T7" fmla="*/ 18 h 1753"/>
                <a:gd name="T8" fmla="*/ 14 w 2751"/>
                <a:gd name="T9" fmla="*/ 38 h 1753"/>
                <a:gd name="T10" fmla="*/ 5 w 2751"/>
                <a:gd name="T11" fmla="*/ 79 h 1753"/>
                <a:gd name="T12" fmla="*/ 0 w 2751"/>
                <a:gd name="T13" fmla="*/ 153 h 1753"/>
                <a:gd name="T14" fmla="*/ 1 w 2751"/>
                <a:gd name="T15" fmla="*/ 204 h 1753"/>
                <a:gd name="T16" fmla="*/ 32 w 2751"/>
                <a:gd name="T17" fmla="*/ 231 h 1753"/>
                <a:gd name="T18" fmla="*/ 76 w 2751"/>
                <a:gd name="T19" fmla="*/ 240 h 1753"/>
                <a:gd name="T20" fmla="*/ 157 w 2751"/>
                <a:gd name="T21" fmla="*/ 268 h 1753"/>
                <a:gd name="T22" fmla="*/ 244 w 2751"/>
                <a:gd name="T23" fmla="*/ 321 h 1753"/>
                <a:gd name="T24" fmla="*/ 296 w 2751"/>
                <a:gd name="T25" fmla="*/ 402 h 1753"/>
                <a:gd name="T26" fmla="*/ 302 w 2751"/>
                <a:gd name="T27" fmla="*/ 1719 h 1753"/>
                <a:gd name="T28" fmla="*/ 323 w 2751"/>
                <a:gd name="T29" fmla="*/ 1746 h 1753"/>
                <a:gd name="T30" fmla="*/ 475 w 2751"/>
                <a:gd name="T31" fmla="*/ 1753 h 1753"/>
                <a:gd name="T32" fmla="*/ 679 w 2751"/>
                <a:gd name="T33" fmla="*/ 1752 h 1753"/>
                <a:gd name="T34" fmla="*/ 764 w 2751"/>
                <a:gd name="T35" fmla="*/ 1739 h 1753"/>
                <a:gd name="T36" fmla="*/ 777 w 2751"/>
                <a:gd name="T37" fmla="*/ 1707 h 1753"/>
                <a:gd name="T38" fmla="*/ 790 w 2751"/>
                <a:gd name="T39" fmla="*/ 375 h 1753"/>
                <a:gd name="T40" fmla="*/ 835 w 2751"/>
                <a:gd name="T41" fmla="*/ 364 h 1753"/>
                <a:gd name="T42" fmla="*/ 943 w 2751"/>
                <a:gd name="T43" fmla="*/ 362 h 1753"/>
                <a:gd name="T44" fmla="*/ 1131 w 2751"/>
                <a:gd name="T45" fmla="*/ 370 h 1753"/>
                <a:gd name="T46" fmla="*/ 1216 w 2751"/>
                <a:gd name="T47" fmla="*/ 404 h 1753"/>
                <a:gd name="T48" fmla="*/ 1260 w 2751"/>
                <a:gd name="T49" fmla="*/ 487 h 1753"/>
                <a:gd name="T50" fmla="*/ 1269 w 2751"/>
                <a:gd name="T51" fmla="*/ 1708 h 1753"/>
                <a:gd name="T52" fmla="*/ 1280 w 2751"/>
                <a:gd name="T53" fmla="*/ 1739 h 1753"/>
                <a:gd name="T54" fmla="*/ 1410 w 2751"/>
                <a:gd name="T55" fmla="*/ 1753 h 1753"/>
                <a:gd name="T56" fmla="*/ 1710 w 2751"/>
                <a:gd name="T57" fmla="*/ 1750 h 1753"/>
                <a:gd name="T58" fmla="*/ 1746 w 2751"/>
                <a:gd name="T59" fmla="*/ 1730 h 1753"/>
                <a:gd name="T60" fmla="*/ 1750 w 2751"/>
                <a:gd name="T61" fmla="*/ 404 h 1753"/>
                <a:gd name="T62" fmla="*/ 1777 w 2751"/>
                <a:gd name="T63" fmla="*/ 370 h 1753"/>
                <a:gd name="T64" fmla="*/ 1837 w 2751"/>
                <a:gd name="T65" fmla="*/ 362 h 1753"/>
                <a:gd name="T66" fmla="*/ 1963 w 2751"/>
                <a:gd name="T67" fmla="*/ 362 h 1753"/>
                <a:gd name="T68" fmla="*/ 2106 w 2751"/>
                <a:gd name="T69" fmla="*/ 373 h 1753"/>
                <a:gd name="T70" fmla="*/ 2193 w 2751"/>
                <a:gd name="T71" fmla="*/ 411 h 1753"/>
                <a:gd name="T72" fmla="*/ 2241 w 2751"/>
                <a:gd name="T73" fmla="*/ 496 h 1753"/>
                <a:gd name="T74" fmla="*/ 2251 w 2751"/>
                <a:gd name="T75" fmla="*/ 1474 h 1753"/>
                <a:gd name="T76" fmla="*/ 2258 w 2751"/>
                <a:gd name="T77" fmla="*/ 1602 h 1753"/>
                <a:gd name="T78" fmla="*/ 2292 w 2751"/>
                <a:gd name="T79" fmla="*/ 1690 h 1753"/>
                <a:gd name="T80" fmla="*/ 2375 w 2751"/>
                <a:gd name="T81" fmla="*/ 1739 h 1753"/>
                <a:gd name="T82" fmla="*/ 2536 w 2751"/>
                <a:gd name="T83" fmla="*/ 1753 h 1753"/>
                <a:gd name="T84" fmla="*/ 2672 w 2751"/>
                <a:gd name="T85" fmla="*/ 1752 h 1753"/>
                <a:gd name="T86" fmla="*/ 2728 w 2751"/>
                <a:gd name="T87" fmla="*/ 1746 h 1753"/>
                <a:gd name="T88" fmla="*/ 2750 w 2751"/>
                <a:gd name="T89" fmla="*/ 1710 h 1753"/>
                <a:gd name="T90" fmla="*/ 2751 w 2751"/>
                <a:gd name="T91" fmla="*/ 1642 h 1753"/>
                <a:gd name="T92" fmla="*/ 2751 w 2751"/>
                <a:gd name="T93" fmla="*/ 1486 h 1753"/>
                <a:gd name="T94" fmla="*/ 2751 w 2751"/>
                <a:gd name="T95" fmla="*/ 1272 h 1753"/>
                <a:gd name="T96" fmla="*/ 2751 w 2751"/>
                <a:gd name="T97" fmla="*/ 1030 h 1753"/>
                <a:gd name="T98" fmla="*/ 2750 w 2751"/>
                <a:gd name="T99" fmla="*/ 792 h 1753"/>
                <a:gd name="T100" fmla="*/ 2750 w 2751"/>
                <a:gd name="T101" fmla="*/ 534 h 1753"/>
                <a:gd name="T102" fmla="*/ 2731 w 2751"/>
                <a:gd name="T103" fmla="*/ 324 h 1753"/>
                <a:gd name="T104" fmla="*/ 2681 w 2751"/>
                <a:gd name="T105" fmla="*/ 184 h 1753"/>
                <a:gd name="T106" fmla="*/ 2578 w 2751"/>
                <a:gd name="T107" fmla="*/ 95 h 1753"/>
                <a:gd name="T108" fmla="*/ 2402 w 2751"/>
                <a:gd name="T109" fmla="*/ 47 h 1753"/>
                <a:gd name="T110" fmla="*/ 2137 w 2751"/>
                <a:gd name="T111" fmla="*/ 21 h 1753"/>
                <a:gd name="T112" fmla="*/ 1770 w 2751"/>
                <a:gd name="T113" fmla="*/ 7 h 1753"/>
                <a:gd name="T114" fmla="*/ 1347 w 2751"/>
                <a:gd name="T115" fmla="*/ 0 h 17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51" h="1753">
                  <a:moveTo>
                    <a:pt x="1057" y="0"/>
                  </a:moveTo>
                  <a:lnTo>
                    <a:pt x="914" y="0"/>
                  </a:lnTo>
                  <a:lnTo>
                    <a:pt x="777" y="0"/>
                  </a:lnTo>
                  <a:lnTo>
                    <a:pt x="692" y="0"/>
                  </a:lnTo>
                  <a:lnTo>
                    <a:pt x="605" y="1"/>
                  </a:lnTo>
                  <a:lnTo>
                    <a:pt x="520" y="3"/>
                  </a:lnTo>
                  <a:lnTo>
                    <a:pt x="435" y="3"/>
                  </a:lnTo>
                  <a:lnTo>
                    <a:pt x="354" y="5"/>
                  </a:lnTo>
                  <a:lnTo>
                    <a:pt x="278" y="9"/>
                  </a:lnTo>
                  <a:lnTo>
                    <a:pt x="206" y="10"/>
                  </a:lnTo>
                  <a:lnTo>
                    <a:pt x="142" y="14"/>
                  </a:lnTo>
                  <a:lnTo>
                    <a:pt x="86" y="18"/>
                  </a:lnTo>
                  <a:lnTo>
                    <a:pt x="39" y="23"/>
                  </a:lnTo>
                  <a:lnTo>
                    <a:pt x="25" y="28"/>
                  </a:lnTo>
                  <a:lnTo>
                    <a:pt x="14" y="38"/>
                  </a:lnTo>
                  <a:lnTo>
                    <a:pt x="9" y="50"/>
                  </a:lnTo>
                  <a:lnTo>
                    <a:pt x="5" y="65"/>
                  </a:lnTo>
                  <a:lnTo>
                    <a:pt x="5" y="79"/>
                  </a:lnTo>
                  <a:lnTo>
                    <a:pt x="3" y="101"/>
                  </a:lnTo>
                  <a:lnTo>
                    <a:pt x="1" y="126"/>
                  </a:lnTo>
                  <a:lnTo>
                    <a:pt x="0" y="153"/>
                  </a:lnTo>
                  <a:lnTo>
                    <a:pt x="0" y="175"/>
                  </a:lnTo>
                  <a:lnTo>
                    <a:pt x="0" y="189"/>
                  </a:lnTo>
                  <a:lnTo>
                    <a:pt x="1" y="204"/>
                  </a:lnTo>
                  <a:lnTo>
                    <a:pt x="9" y="216"/>
                  </a:lnTo>
                  <a:lnTo>
                    <a:pt x="18" y="225"/>
                  </a:lnTo>
                  <a:lnTo>
                    <a:pt x="32" y="231"/>
                  </a:lnTo>
                  <a:lnTo>
                    <a:pt x="41" y="231"/>
                  </a:lnTo>
                  <a:lnTo>
                    <a:pt x="56" y="234"/>
                  </a:lnTo>
                  <a:lnTo>
                    <a:pt x="76" y="240"/>
                  </a:lnTo>
                  <a:lnTo>
                    <a:pt x="101" y="247"/>
                  </a:lnTo>
                  <a:lnTo>
                    <a:pt x="128" y="256"/>
                  </a:lnTo>
                  <a:lnTo>
                    <a:pt x="157" y="268"/>
                  </a:lnTo>
                  <a:lnTo>
                    <a:pt x="188" y="283"/>
                  </a:lnTo>
                  <a:lnTo>
                    <a:pt x="217" y="301"/>
                  </a:lnTo>
                  <a:lnTo>
                    <a:pt x="244" y="321"/>
                  </a:lnTo>
                  <a:lnTo>
                    <a:pt x="265" y="344"/>
                  </a:lnTo>
                  <a:lnTo>
                    <a:pt x="283" y="371"/>
                  </a:lnTo>
                  <a:lnTo>
                    <a:pt x="296" y="402"/>
                  </a:lnTo>
                  <a:lnTo>
                    <a:pt x="300" y="436"/>
                  </a:lnTo>
                  <a:lnTo>
                    <a:pt x="300" y="1708"/>
                  </a:lnTo>
                  <a:lnTo>
                    <a:pt x="302" y="1719"/>
                  </a:lnTo>
                  <a:lnTo>
                    <a:pt x="305" y="1730"/>
                  </a:lnTo>
                  <a:lnTo>
                    <a:pt x="311" y="1739"/>
                  </a:lnTo>
                  <a:lnTo>
                    <a:pt x="323" y="1746"/>
                  </a:lnTo>
                  <a:lnTo>
                    <a:pt x="340" y="1750"/>
                  </a:lnTo>
                  <a:lnTo>
                    <a:pt x="405" y="1752"/>
                  </a:lnTo>
                  <a:lnTo>
                    <a:pt x="475" y="1753"/>
                  </a:lnTo>
                  <a:lnTo>
                    <a:pt x="549" y="1753"/>
                  </a:lnTo>
                  <a:lnTo>
                    <a:pt x="616" y="1753"/>
                  </a:lnTo>
                  <a:lnTo>
                    <a:pt x="679" y="1752"/>
                  </a:lnTo>
                  <a:lnTo>
                    <a:pt x="737" y="1750"/>
                  </a:lnTo>
                  <a:lnTo>
                    <a:pt x="754" y="1746"/>
                  </a:lnTo>
                  <a:lnTo>
                    <a:pt x="764" y="1739"/>
                  </a:lnTo>
                  <a:lnTo>
                    <a:pt x="773" y="1730"/>
                  </a:lnTo>
                  <a:lnTo>
                    <a:pt x="777" y="1719"/>
                  </a:lnTo>
                  <a:lnTo>
                    <a:pt x="777" y="1707"/>
                  </a:lnTo>
                  <a:lnTo>
                    <a:pt x="777" y="402"/>
                  </a:lnTo>
                  <a:lnTo>
                    <a:pt x="781" y="388"/>
                  </a:lnTo>
                  <a:lnTo>
                    <a:pt x="790" y="375"/>
                  </a:lnTo>
                  <a:lnTo>
                    <a:pt x="802" y="370"/>
                  </a:lnTo>
                  <a:lnTo>
                    <a:pt x="819" y="366"/>
                  </a:lnTo>
                  <a:lnTo>
                    <a:pt x="835" y="364"/>
                  </a:lnTo>
                  <a:lnTo>
                    <a:pt x="862" y="362"/>
                  </a:lnTo>
                  <a:lnTo>
                    <a:pt x="900" y="362"/>
                  </a:lnTo>
                  <a:lnTo>
                    <a:pt x="943" y="362"/>
                  </a:lnTo>
                  <a:lnTo>
                    <a:pt x="1018" y="362"/>
                  </a:lnTo>
                  <a:lnTo>
                    <a:pt x="1095" y="366"/>
                  </a:lnTo>
                  <a:lnTo>
                    <a:pt x="1131" y="370"/>
                  </a:lnTo>
                  <a:lnTo>
                    <a:pt x="1164" y="377"/>
                  </a:lnTo>
                  <a:lnTo>
                    <a:pt x="1193" y="388"/>
                  </a:lnTo>
                  <a:lnTo>
                    <a:pt x="1216" y="404"/>
                  </a:lnTo>
                  <a:lnTo>
                    <a:pt x="1234" y="425"/>
                  </a:lnTo>
                  <a:lnTo>
                    <a:pt x="1249" y="453"/>
                  </a:lnTo>
                  <a:lnTo>
                    <a:pt x="1260" y="487"/>
                  </a:lnTo>
                  <a:lnTo>
                    <a:pt x="1265" y="527"/>
                  </a:lnTo>
                  <a:lnTo>
                    <a:pt x="1269" y="573"/>
                  </a:lnTo>
                  <a:lnTo>
                    <a:pt x="1269" y="1708"/>
                  </a:lnTo>
                  <a:lnTo>
                    <a:pt x="1269" y="1719"/>
                  </a:lnTo>
                  <a:lnTo>
                    <a:pt x="1272" y="1730"/>
                  </a:lnTo>
                  <a:lnTo>
                    <a:pt x="1280" y="1739"/>
                  </a:lnTo>
                  <a:lnTo>
                    <a:pt x="1291" y="1746"/>
                  </a:lnTo>
                  <a:lnTo>
                    <a:pt x="1309" y="1750"/>
                  </a:lnTo>
                  <a:lnTo>
                    <a:pt x="1410" y="1753"/>
                  </a:lnTo>
                  <a:lnTo>
                    <a:pt x="1509" y="1753"/>
                  </a:lnTo>
                  <a:lnTo>
                    <a:pt x="1607" y="1753"/>
                  </a:lnTo>
                  <a:lnTo>
                    <a:pt x="1710" y="1750"/>
                  </a:lnTo>
                  <a:lnTo>
                    <a:pt x="1726" y="1746"/>
                  </a:lnTo>
                  <a:lnTo>
                    <a:pt x="1739" y="1739"/>
                  </a:lnTo>
                  <a:lnTo>
                    <a:pt x="1746" y="1730"/>
                  </a:lnTo>
                  <a:lnTo>
                    <a:pt x="1750" y="1719"/>
                  </a:lnTo>
                  <a:lnTo>
                    <a:pt x="1750" y="1708"/>
                  </a:lnTo>
                  <a:lnTo>
                    <a:pt x="1750" y="404"/>
                  </a:lnTo>
                  <a:lnTo>
                    <a:pt x="1753" y="388"/>
                  </a:lnTo>
                  <a:lnTo>
                    <a:pt x="1762" y="377"/>
                  </a:lnTo>
                  <a:lnTo>
                    <a:pt x="1777" y="370"/>
                  </a:lnTo>
                  <a:lnTo>
                    <a:pt x="1791" y="366"/>
                  </a:lnTo>
                  <a:lnTo>
                    <a:pt x="1811" y="364"/>
                  </a:lnTo>
                  <a:lnTo>
                    <a:pt x="1837" y="362"/>
                  </a:lnTo>
                  <a:lnTo>
                    <a:pt x="1869" y="362"/>
                  </a:lnTo>
                  <a:lnTo>
                    <a:pt x="1911" y="362"/>
                  </a:lnTo>
                  <a:lnTo>
                    <a:pt x="1963" y="362"/>
                  </a:lnTo>
                  <a:lnTo>
                    <a:pt x="2028" y="366"/>
                  </a:lnTo>
                  <a:lnTo>
                    <a:pt x="2070" y="368"/>
                  </a:lnTo>
                  <a:lnTo>
                    <a:pt x="2106" y="373"/>
                  </a:lnTo>
                  <a:lnTo>
                    <a:pt x="2140" y="382"/>
                  </a:lnTo>
                  <a:lnTo>
                    <a:pt x="2169" y="395"/>
                  </a:lnTo>
                  <a:lnTo>
                    <a:pt x="2193" y="411"/>
                  </a:lnTo>
                  <a:lnTo>
                    <a:pt x="2214" y="434"/>
                  </a:lnTo>
                  <a:lnTo>
                    <a:pt x="2229" y="462"/>
                  </a:lnTo>
                  <a:lnTo>
                    <a:pt x="2241" y="496"/>
                  </a:lnTo>
                  <a:lnTo>
                    <a:pt x="2249" y="536"/>
                  </a:lnTo>
                  <a:lnTo>
                    <a:pt x="2251" y="582"/>
                  </a:lnTo>
                  <a:lnTo>
                    <a:pt x="2251" y="1474"/>
                  </a:lnTo>
                  <a:lnTo>
                    <a:pt x="2251" y="1521"/>
                  </a:lnTo>
                  <a:lnTo>
                    <a:pt x="2252" y="1564"/>
                  </a:lnTo>
                  <a:lnTo>
                    <a:pt x="2258" y="1602"/>
                  </a:lnTo>
                  <a:lnTo>
                    <a:pt x="2265" y="1634"/>
                  </a:lnTo>
                  <a:lnTo>
                    <a:pt x="2276" y="1665"/>
                  </a:lnTo>
                  <a:lnTo>
                    <a:pt x="2292" y="1690"/>
                  </a:lnTo>
                  <a:lnTo>
                    <a:pt x="2314" y="1710"/>
                  </a:lnTo>
                  <a:lnTo>
                    <a:pt x="2341" y="1726"/>
                  </a:lnTo>
                  <a:lnTo>
                    <a:pt x="2375" y="1739"/>
                  </a:lnTo>
                  <a:lnTo>
                    <a:pt x="2419" y="1748"/>
                  </a:lnTo>
                  <a:lnTo>
                    <a:pt x="2469" y="1752"/>
                  </a:lnTo>
                  <a:lnTo>
                    <a:pt x="2536" y="1753"/>
                  </a:lnTo>
                  <a:lnTo>
                    <a:pt x="2590" y="1753"/>
                  </a:lnTo>
                  <a:lnTo>
                    <a:pt x="2637" y="1753"/>
                  </a:lnTo>
                  <a:lnTo>
                    <a:pt x="2672" y="1752"/>
                  </a:lnTo>
                  <a:lnTo>
                    <a:pt x="2697" y="1750"/>
                  </a:lnTo>
                  <a:lnTo>
                    <a:pt x="2713" y="1750"/>
                  </a:lnTo>
                  <a:lnTo>
                    <a:pt x="2728" y="1746"/>
                  </a:lnTo>
                  <a:lnTo>
                    <a:pt x="2739" y="1737"/>
                  </a:lnTo>
                  <a:lnTo>
                    <a:pt x="2746" y="1726"/>
                  </a:lnTo>
                  <a:lnTo>
                    <a:pt x="2750" y="1710"/>
                  </a:lnTo>
                  <a:lnTo>
                    <a:pt x="2751" y="1699"/>
                  </a:lnTo>
                  <a:lnTo>
                    <a:pt x="2751" y="1676"/>
                  </a:lnTo>
                  <a:lnTo>
                    <a:pt x="2751" y="1642"/>
                  </a:lnTo>
                  <a:lnTo>
                    <a:pt x="2751" y="1598"/>
                  </a:lnTo>
                  <a:lnTo>
                    <a:pt x="2751" y="1546"/>
                  </a:lnTo>
                  <a:lnTo>
                    <a:pt x="2751" y="1486"/>
                  </a:lnTo>
                  <a:lnTo>
                    <a:pt x="2751" y="1420"/>
                  </a:lnTo>
                  <a:lnTo>
                    <a:pt x="2751" y="1348"/>
                  </a:lnTo>
                  <a:lnTo>
                    <a:pt x="2751" y="1272"/>
                  </a:lnTo>
                  <a:lnTo>
                    <a:pt x="2751" y="1192"/>
                  </a:lnTo>
                  <a:lnTo>
                    <a:pt x="2751" y="1111"/>
                  </a:lnTo>
                  <a:lnTo>
                    <a:pt x="2751" y="1030"/>
                  </a:lnTo>
                  <a:lnTo>
                    <a:pt x="2751" y="949"/>
                  </a:lnTo>
                  <a:lnTo>
                    <a:pt x="2750" y="869"/>
                  </a:lnTo>
                  <a:lnTo>
                    <a:pt x="2750" y="792"/>
                  </a:lnTo>
                  <a:lnTo>
                    <a:pt x="2750" y="718"/>
                  </a:lnTo>
                  <a:lnTo>
                    <a:pt x="2750" y="620"/>
                  </a:lnTo>
                  <a:lnTo>
                    <a:pt x="2750" y="534"/>
                  </a:lnTo>
                  <a:lnTo>
                    <a:pt x="2746" y="454"/>
                  </a:lnTo>
                  <a:lnTo>
                    <a:pt x="2740" y="386"/>
                  </a:lnTo>
                  <a:lnTo>
                    <a:pt x="2731" y="324"/>
                  </a:lnTo>
                  <a:lnTo>
                    <a:pt x="2721" y="270"/>
                  </a:lnTo>
                  <a:lnTo>
                    <a:pt x="2703" y="223"/>
                  </a:lnTo>
                  <a:lnTo>
                    <a:pt x="2681" y="184"/>
                  </a:lnTo>
                  <a:lnTo>
                    <a:pt x="2654" y="149"/>
                  </a:lnTo>
                  <a:lnTo>
                    <a:pt x="2619" y="121"/>
                  </a:lnTo>
                  <a:lnTo>
                    <a:pt x="2578" y="95"/>
                  </a:lnTo>
                  <a:lnTo>
                    <a:pt x="2529" y="75"/>
                  </a:lnTo>
                  <a:lnTo>
                    <a:pt x="2471" y="59"/>
                  </a:lnTo>
                  <a:lnTo>
                    <a:pt x="2402" y="47"/>
                  </a:lnTo>
                  <a:lnTo>
                    <a:pt x="2325" y="36"/>
                  </a:lnTo>
                  <a:lnTo>
                    <a:pt x="2236" y="28"/>
                  </a:lnTo>
                  <a:lnTo>
                    <a:pt x="2137" y="21"/>
                  </a:lnTo>
                  <a:lnTo>
                    <a:pt x="2025" y="16"/>
                  </a:lnTo>
                  <a:lnTo>
                    <a:pt x="1902" y="10"/>
                  </a:lnTo>
                  <a:lnTo>
                    <a:pt x="1770" y="7"/>
                  </a:lnTo>
                  <a:lnTo>
                    <a:pt x="1632" y="3"/>
                  </a:lnTo>
                  <a:lnTo>
                    <a:pt x="1491" y="1"/>
                  </a:lnTo>
                  <a:lnTo>
                    <a:pt x="1347" y="0"/>
                  </a:lnTo>
                  <a:lnTo>
                    <a:pt x="1200" y="0"/>
                  </a:lnTo>
                  <a:lnTo>
                    <a:pt x="1057" y="0"/>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1" name="Freeform 63"/>
            <p:cNvSpPr>
              <a:spLocks noChangeAspect="1"/>
            </p:cNvSpPr>
            <p:nvPr/>
          </p:nvSpPr>
          <p:spPr bwMode="auto">
            <a:xfrm>
              <a:off x="5325" y="7808"/>
              <a:ext cx="802" cy="1736"/>
            </a:xfrm>
            <a:custGeom>
              <a:avLst/>
              <a:gdLst>
                <a:gd name="T0" fmla="*/ 374 w 802"/>
                <a:gd name="T1" fmla="*/ 0 h 1736"/>
                <a:gd name="T2" fmla="*/ 296 w 802"/>
                <a:gd name="T3" fmla="*/ 0 h 1736"/>
                <a:gd name="T4" fmla="*/ 222 w 802"/>
                <a:gd name="T5" fmla="*/ 2 h 1736"/>
                <a:gd name="T6" fmla="*/ 153 w 802"/>
                <a:gd name="T7" fmla="*/ 6 h 1736"/>
                <a:gd name="T8" fmla="*/ 92 w 802"/>
                <a:gd name="T9" fmla="*/ 8 h 1736"/>
                <a:gd name="T10" fmla="*/ 39 w 802"/>
                <a:gd name="T11" fmla="*/ 13 h 1736"/>
                <a:gd name="T12" fmla="*/ 23 w 802"/>
                <a:gd name="T13" fmla="*/ 19 h 1736"/>
                <a:gd name="T14" fmla="*/ 12 w 802"/>
                <a:gd name="T15" fmla="*/ 28 h 1736"/>
                <a:gd name="T16" fmla="*/ 9 w 802"/>
                <a:gd name="T17" fmla="*/ 40 h 1736"/>
                <a:gd name="T18" fmla="*/ 5 w 802"/>
                <a:gd name="T19" fmla="*/ 56 h 1736"/>
                <a:gd name="T20" fmla="*/ 5 w 802"/>
                <a:gd name="T21" fmla="*/ 71 h 1736"/>
                <a:gd name="T22" fmla="*/ 3 w 802"/>
                <a:gd name="T23" fmla="*/ 92 h 1736"/>
                <a:gd name="T24" fmla="*/ 1 w 802"/>
                <a:gd name="T25" fmla="*/ 118 h 1736"/>
                <a:gd name="T26" fmla="*/ 1 w 802"/>
                <a:gd name="T27" fmla="*/ 143 h 1736"/>
                <a:gd name="T28" fmla="*/ 0 w 802"/>
                <a:gd name="T29" fmla="*/ 165 h 1736"/>
                <a:gd name="T30" fmla="*/ 0 w 802"/>
                <a:gd name="T31" fmla="*/ 179 h 1736"/>
                <a:gd name="T32" fmla="*/ 1 w 802"/>
                <a:gd name="T33" fmla="*/ 192 h 1736"/>
                <a:gd name="T34" fmla="*/ 9 w 802"/>
                <a:gd name="T35" fmla="*/ 204 h 1736"/>
                <a:gd name="T36" fmla="*/ 19 w 802"/>
                <a:gd name="T37" fmla="*/ 213 h 1736"/>
                <a:gd name="T38" fmla="*/ 32 w 802"/>
                <a:gd name="T39" fmla="*/ 219 h 1736"/>
                <a:gd name="T40" fmla="*/ 41 w 802"/>
                <a:gd name="T41" fmla="*/ 221 h 1736"/>
                <a:gd name="T42" fmla="*/ 56 w 802"/>
                <a:gd name="T43" fmla="*/ 224 h 1736"/>
                <a:gd name="T44" fmla="*/ 77 w 802"/>
                <a:gd name="T45" fmla="*/ 231 h 1736"/>
                <a:gd name="T46" fmla="*/ 101 w 802"/>
                <a:gd name="T47" fmla="*/ 239 h 1736"/>
                <a:gd name="T48" fmla="*/ 130 w 802"/>
                <a:gd name="T49" fmla="*/ 249 h 1736"/>
                <a:gd name="T50" fmla="*/ 159 w 802"/>
                <a:gd name="T51" fmla="*/ 262 h 1736"/>
                <a:gd name="T52" fmla="*/ 188 w 802"/>
                <a:gd name="T53" fmla="*/ 277 h 1736"/>
                <a:gd name="T54" fmla="*/ 217 w 802"/>
                <a:gd name="T55" fmla="*/ 295 h 1736"/>
                <a:gd name="T56" fmla="*/ 244 w 802"/>
                <a:gd name="T57" fmla="*/ 316 h 1736"/>
                <a:gd name="T58" fmla="*/ 267 w 802"/>
                <a:gd name="T59" fmla="*/ 340 h 1736"/>
                <a:gd name="T60" fmla="*/ 285 w 802"/>
                <a:gd name="T61" fmla="*/ 367 h 1736"/>
                <a:gd name="T62" fmla="*/ 296 w 802"/>
                <a:gd name="T63" fmla="*/ 397 h 1736"/>
                <a:gd name="T64" fmla="*/ 300 w 802"/>
                <a:gd name="T65" fmla="*/ 432 h 1736"/>
                <a:gd name="T66" fmla="*/ 300 w 802"/>
                <a:gd name="T67" fmla="*/ 1689 h 1736"/>
                <a:gd name="T68" fmla="*/ 303 w 802"/>
                <a:gd name="T69" fmla="*/ 1704 h 1736"/>
                <a:gd name="T70" fmla="*/ 311 w 802"/>
                <a:gd name="T71" fmla="*/ 1716 h 1736"/>
                <a:gd name="T72" fmla="*/ 323 w 802"/>
                <a:gd name="T73" fmla="*/ 1725 h 1736"/>
                <a:gd name="T74" fmla="*/ 341 w 802"/>
                <a:gd name="T75" fmla="*/ 1731 h 1736"/>
                <a:gd name="T76" fmla="*/ 444 w 802"/>
                <a:gd name="T77" fmla="*/ 1734 h 1736"/>
                <a:gd name="T78" fmla="*/ 549 w 802"/>
                <a:gd name="T79" fmla="*/ 1736 h 1736"/>
                <a:gd name="T80" fmla="*/ 658 w 802"/>
                <a:gd name="T81" fmla="*/ 1734 h 1736"/>
                <a:gd name="T82" fmla="*/ 764 w 802"/>
                <a:gd name="T83" fmla="*/ 1731 h 1736"/>
                <a:gd name="T84" fmla="*/ 782 w 802"/>
                <a:gd name="T85" fmla="*/ 1725 h 1736"/>
                <a:gd name="T86" fmla="*/ 795 w 802"/>
                <a:gd name="T87" fmla="*/ 1716 h 1736"/>
                <a:gd name="T88" fmla="*/ 801 w 802"/>
                <a:gd name="T89" fmla="*/ 1704 h 1736"/>
                <a:gd name="T90" fmla="*/ 802 w 802"/>
                <a:gd name="T91" fmla="*/ 1689 h 1736"/>
                <a:gd name="T92" fmla="*/ 802 w 802"/>
                <a:gd name="T93" fmla="*/ 56 h 1736"/>
                <a:gd name="T94" fmla="*/ 801 w 802"/>
                <a:gd name="T95" fmla="*/ 42 h 1736"/>
                <a:gd name="T96" fmla="*/ 793 w 802"/>
                <a:gd name="T97" fmla="*/ 29 h 1736"/>
                <a:gd name="T98" fmla="*/ 781 w 802"/>
                <a:gd name="T99" fmla="*/ 20 h 1736"/>
                <a:gd name="T100" fmla="*/ 759 w 802"/>
                <a:gd name="T101" fmla="*/ 15 h 1736"/>
                <a:gd name="T102" fmla="*/ 696 w 802"/>
                <a:gd name="T103" fmla="*/ 9 h 1736"/>
                <a:gd name="T104" fmla="*/ 622 w 802"/>
                <a:gd name="T105" fmla="*/ 6 h 1736"/>
                <a:gd name="T106" fmla="*/ 542 w 802"/>
                <a:gd name="T107" fmla="*/ 2 h 1736"/>
                <a:gd name="T108" fmla="*/ 459 w 802"/>
                <a:gd name="T109" fmla="*/ 0 h 1736"/>
                <a:gd name="T110" fmla="*/ 374 w 802"/>
                <a:gd name="T111" fmla="*/ 0 h 17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02" h="1736">
                  <a:moveTo>
                    <a:pt x="374" y="0"/>
                  </a:moveTo>
                  <a:lnTo>
                    <a:pt x="296" y="0"/>
                  </a:lnTo>
                  <a:lnTo>
                    <a:pt x="222" y="2"/>
                  </a:lnTo>
                  <a:lnTo>
                    <a:pt x="153" y="6"/>
                  </a:lnTo>
                  <a:lnTo>
                    <a:pt x="92" y="8"/>
                  </a:lnTo>
                  <a:lnTo>
                    <a:pt x="39" y="13"/>
                  </a:lnTo>
                  <a:lnTo>
                    <a:pt x="23" y="19"/>
                  </a:lnTo>
                  <a:lnTo>
                    <a:pt x="12" y="28"/>
                  </a:lnTo>
                  <a:lnTo>
                    <a:pt x="9" y="40"/>
                  </a:lnTo>
                  <a:lnTo>
                    <a:pt x="5" y="56"/>
                  </a:lnTo>
                  <a:lnTo>
                    <a:pt x="5" y="71"/>
                  </a:lnTo>
                  <a:lnTo>
                    <a:pt x="3" y="92"/>
                  </a:lnTo>
                  <a:lnTo>
                    <a:pt x="1" y="118"/>
                  </a:lnTo>
                  <a:lnTo>
                    <a:pt x="1" y="143"/>
                  </a:lnTo>
                  <a:lnTo>
                    <a:pt x="0" y="165"/>
                  </a:lnTo>
                  <a:lnTo>
                    <a:pt x="0" y="179"/>
                  </a:lnTo>
                  <a:lnTo>
                    <a:pt x="1" y="192"/>
                  </a:lnTo>
                  <a:lnTo>
                    <a:pt x="9" y="204"/>
                  </a:lnTo>
                  <a:lnTo>
                    <a:pt x="19" y="213"/>
                  </a:lnTo>
                  <a:lnTo>
                    <a:pt x="32" y="219"/>
                  </a:lnTo>
                  <a:lnTo>
                    <a:pt x="41" y="221"/>
                  </a:lnTo>
                  <a:lnTo>
                    <a:pt x="56" y="224"/>
                  </a:lnTo>
                  <a:lnTo>
                    <a:pt x="77" y="231"/>
                  </a:lnTo>
                  <a:lnTo>
                    <a:pt x="101" y="239"/>
                  </a:lnTo>
                  <a:lnTo>
                    <a:pt x="130" y="249"/>
                  </a:lnTo>
                  <a:lnTo>
                    <a:pt x="159" y="262"/>
                  </a:lnTo>
                  <a:lnTo>
                    <a:pt x="188" y="277"/>
                  </a:lnTo>
                  <a:lnTo>
                    <a:pt x="217" y="295"/>
                  </a:lnTo>
                  <a:lnTo>
                    <a:pt x="244" y="316"/>
                  </a:lnTo>
                  <a:lnTo>
                    <a:pt x="267" y="340"/>
                  </a:lnTo>
                  <a:lnTo>
                    <a:pt x="285" y="367"/>
                  </a:lnTo>
                  <a:lnTo>
                    <a:pt x="296" y="397"/>
                  </a:lnTo>
                  <a:lnTo>
                    <a:pt x="300" y="432"/>
                  </a:lnTo>
                  <a:lnTo>
                    <a:pt x="300" y="1689"/>
                  </a:lnTo>
                  <a:lnTo>
                    <a:pt x="303" y="1704"/>
                  </a:lnTo>
                  <a:lnTo>
                    <a:pt x="311" y="1716"/>
                  </a:lnTo>
                  <a:lnTo>
                    <a:pt x="323" y="1725"/>
                  </a:lnTo>
                  <a:lnTo>
                    <a:pt x="341" y="1731"/>
                  </a:lnTo>
                  <a:lnTo>
                    <a:pt x="444" y="1734"/>
                  </a:lnTo>
                  <a:lnTo>
                    <a:pt x="549" y="1736"/>
                  </a:lnTo>
                  <a:lnTo>
                    <a:pt x="658" y="1734"/>
                  </a:lnTo>
                  <a:lnTo>
                    <a:pt x="764" y="1731"/>
                  </a:lnTo>
                  <a:lnTo>
                    <a:pt x="782" y="1725"/>
                  </a:lnTo>
                  <a:lnTo>
                    <a:pt x="795" y="1716"/>
                  </a:lnTo>
                  <a:lnTo>
                    <a:pt x="801" y="1704"/>
                  </a:lnTo>
                  <a:lnTo>
                    <a:pt x="802" y="1689"/>
                  </a:lnTo>
                  <a:lnTo>
                    <a:pt x="802" y="56"/>
                  </a:lnTo>
                  <a:lnTo>
                    <a:pt x="801" y="42"/>
                  </a:lnTo>
                  <a:lnTo>
                    <a:pt x="793" y="29"/>
                  </a:lnTo>
                  <a:lnTo>
                    <a:pt x="781" y="20"/>
                  </a:lnTo>
                  <a:lnTo>
                    <a:pt x="759" y="15"/>
                  </a:lnTo>
                  <a:lnTo>
                    <a:pt x="696" y="9"/>
                  </a:lnTo>
                  <a:lnTo>
                    <a:pt x="622" y="6"/>
                  </a:lnTo>
                  <a:lnTo>
                    <a:pt x="542" y="2"/>
                  </a:lnTo>
                  <a:lnTo>
                    <a:pt x="459" y="0"/>
                  </a:lnTo>
                  <a:lnTo>
                    <a:pt x="374" y="0"/>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2" name="Freeform 64"/>
            <p:cNvSpPr>
              <a:spLocks noChangeAspect="1" noEditPoints="1"/>
            </p:cNvSpPr>
            <p:nvPr/>
          </p:nvSpPr>
          <p:spPr bwMode="auto">
            <a:xfrm>
              <a:off x="6435" y="7208"/>
              <a:ext cx="3059" cy="2349"/>
            </a:xfrm>
            <a:custGeom>
              <a:avLst/>
              <a:gdLst>
                <a:gd name="T0" fmla="*/ 2887 w 3059"/>
                <a:gd name="T1" fmla="*/ 2114 h 2349"/>
                <a:gd name="T2" fmla="*/ 2627 w 3059"/>
                <a:gd name="T3" fmla="*/ 2044 h 2349"/>
                <a:gd name="T4" fmla="*/ 2562 w 3059"/>
                <a:gd name="T5" fmla="*/ 1865 h 2349"/>
                <a:gd name="T6" fmla="*/ 2553 w 3059"/>
                <a:gd name="T7" fmla="*/ 1490 h 2349"/>
                <a:gd name="T8" fmla="*/ 2554 w 3059"/>
                <a:gd name="T9" fmla="*/ 1043 h 2349"/>
                <a:gd name="T10" fmla="*/ 2679 w 3059"/>
                <a:gd name="T11" fmla="*/ 893 h 2349"/>
                <a:gd name="T12" fmla="*/ 2856 w 3059"/>
                <a:gd name="T13" fmla="*/ 842 h 2349"/>
                <a:gd name="T14" fmla="*/ 2914 w 3059"/>
                <a:gd name="T15" fmla="*/ 783 h 2349"/>
                <a:gd name="T16" fmla="*/ 2900 w 3059"/>
                <a:gd name="T17" fmla="*/ 649 h 2349"/>
                <a:gd name="T18" fmla="*/ 2704 w 3059"/>
                <a:gd name="T19" fmla="*/ 619 h 2349"/>
                <a:gd name="T20" fmla="*/ 2522 w 3059"/>
                <a:gd name="T21" fmla="*/ 582 h 2349"/>
                <a:gd name="T22" fmla="*/ 2478 w 3059"/>
                <a:gd name="T23" fmla="*/ 357 h 2349"/>
                <a:gd name="T24" fmla="*/ 2417 w 3059"/>
                <a:gd name="T25" fmla="*/ 220 h 2349"/>
                <a:gd name="T26" fmla="*/ 2166 w 3059"/>
                <a:gd name="T27" fmla="*/ 171 h 2349"/>
                <a:gd name="T28" fmla="*/ 2079 w 3059"/>
                <a:gd name="T29" fmla="*/ 205 h 2349"/>
                <a:gd name="T30" fmla="*/ 2073 w 3059"/>
                <a:gd name="T31" fmla="*/ 342 h 2349"/>
                <a:gd name="T32" fmla="*/ 2070 w 3059"/>
                <a:gd name="T33" fmla="*/ 766 h 2349"/>
                <a:gd name="T34" fmla="*/ 2066 w 3059"/>
                <a:gd name="T35" fmla="*/ 1317 h 2349"/>
                <a:gd name="T36" fmla="*/ 2063 w 3059"/>
                <a:gd name="T37" fmla="*/ 1752 h 2349"/>
                <a:gd name="T38" fmla="*/ 2082 w 3059"/>
                <a:gd name="T39" fmla="*/ 2087 h 2349"/>
                <a:gd name="T40" fmla="*/ 2243 w 3059"/>
                <a:gd name="T41" fmla="*/ 2298 h 2349"/>
                <a:gd name="T42" fmla="*/ 2609 w 3059"/>
                <a:gd name="T43" fmla="*/ 2345 h 2349"/>
                <a:gd name="T44" fmla="*/ 2956 w 3059"/>
                <a:gd name="T45" fmla="*/ 2331 h 2349"/>
                <a:gd name="T46" fmla="*/ 3053 w 3059"/>
                <a:gd name="T47" fmla="*/ 2261 h 2349"/>
                <a:gd name="T48" fmla="*/ 3015 w 3059"/>
                <a:gd name="T49" fmla="*/ 2140 h 2349"/>
                <a:gd name="T50" fmla="*/ 1094 w 3059"/>
                <a:gd name="T51" fmla="*/ 2024 h 2349"/>
                <a:gd name="T52" fmla="*/ 996 w 3059"/>
                <a:gd name="T53" fmla="*/ 2033 h 2349"/>
                <a:gd name="T54" fmla="*/ 763 w 3059"/>
                <a:gd name="T55" fmla="*/ 2024 h 2349"/>
                <a:gd name="T56" fmla="*/ 573 w 3059"/>
                <a:gd name="T57" fmla="*/ 1909 h 2349"/>
                <a:gd name="T58" fmla="*/ 486 w 3059"/>
                <a:gd name="T59" fmla="*/ 1564 h 2349"/>
                <a:gd name="T60" fmla="*/ 520 w 3059"/>
                <a:gd name="T61" fmla="*/ 1124 h 2349"/>
                <a:gd name="T62" fmla="*/ 665 w 3059"/>
                <a:gd name="T63" fmla="*/ 942 h 2349"/>
                <a:gd name="T64" fmla="*/ 886 w 3059"/>
                <a:gd name="T65" fmla="*/ 911 h 2349"/>
                <a:gd name="T66" fmla="*/ 1063 w 3059"/>
                <a:gd name="T67" fmla="*/ 920 h 2349"/>
                <a:gd name="T68" fmla="*/ 1139 w 3059"/>
                <a:gd name="T69" fmla="*/ 981 h 2349"/>
                <a:gd name="T70" fmla="*/ 1144 w 3059"/>
                <a:gd name="T71" fmla="*/ 1595 h 2349"/>
                <a:gd name="T72" fmla="*/ 1837 w 3059"/>
                <a:gd name="T73" fmla="*/ 2087 h 2349"/>
                <a:gd name="T74" fmla="*/ 1672 w 3059"/>
                <a:gd name="T75" fmla="*/ 2021 h 2349"/>
                <a:gd name="T76" fmla="*/ 1640 w 3059"/>
                <a:gd name="T77" fmla="*/ 1815 h 2349"/>
                <a:gd name="T78" fmla="*/ 1638 w 3059"/>
                <a:gd name="T79" fmla="*/ 1335 h 2349"/>
                <a:gd name="T80" fmla="*/ 1636 w 3059"/>
                <a:gd name="T81" fmla="*/ 734 h 2349"/>
                <a:gd name="T82" fmla="*/ 1632 w 3059"/>
                <a:gd name="T83" fmla="*/ 270 h 2349"/>
                <a:gd name="T84" fmla="*/ 1621 w 3059"/>
                <a:gd name="T85" fmla="*/ 104 h 2349"/>
                <a:gd name="T86" fmla="*/ 1498 w 3059"/>
                <a:gd name="T87" fmla="*/ 41 h 2349"/>
                <a:gd name="T88" fmla="*/ 1222 w 3059"/>
                <a:gd name="T89" fmla="*/ 0 h 2349"/>
                <a:gd name="T90" fmla="*/ 1153 w 3059"/>
                <a:gd name="T91" fmla="*/ 47 h 2349"/>
                <a:gd name="T92" fmla="*/ 1148 w 3059"/>
                <a:gd name="T93" fmla="*/ 229 h 2349"/>
                <a:gd name="T94" fmla="*/ 1142 w 3059"/>
                <a:gd name="T95" fmla="*/ 519 h 2349"/>
                <a:gd name="T96" fmla="*/ 1092 w 3059"/>
                <a:gd name="T97" fmla="*/ 591 h 2349"/>
                <a:gd name="T98" fmla="*/ 634 w 3059"/>
                <a:gd name="T99" fmla="*/ 584 h 2349"/>
                <a:gd name="T100" fmla="*/ 370 w 3059"/>
                <a:gd name="T101" fmla="*/ 651 h 2349"/>
                <a:gd name="T102" fmla="*/ 141 w 3059"/>
                <a:gd name="T103" fmla="*/ 862 h 2349"/>
                <a:gd name="T104" fmla="*/ 9 w 3059"/>
                <a:gd name="T105" fmla="*/ 1293 h 2349"/>
                <a:gd name="T106" fmla="*/ 38 w 3059"/>
                <a:gd name="T107" fmla="*/ 1853 h 2349"/>
                <a:gd name="T108" fmla="*/ 200 w 3059"/>
                <a:gd name="T109" fmla="*/ 2168 h 2349"/>
                <a:gd name="T110" fmla="*/ 425 w 3059"/>
                <a:gd name="T111" fmla="*/ 2304 h 2349"/>
                <a:gd name="T112" fmla="*/ 634 w 3059"/>
                <a:gd name="T113" fmla="*/ 2336 h 2349"/>
                <a:gd name="T114" fmla="*/ 889 w 3059"/>
                <a:gd name="T115" fmla="*/ 2347 h 2349"/>
                <a:gd name="T116" fmla="*/ 1419 w 3059"/>
                <a:gd name="T117" fmla="*/ 2349 h 2349"/>
                <a:gd name="T118" fmla="*/ 1911 w 3059"/>
                <a:gd name="T119" fmla="*/ 2333 h 2349"/>
                <a:gd name="T120" fmla="*/ 1941 w 3059"/>
                <a:gd name="T121" fmla="*/ 2233 h 2349"/>
                <a:gd name="T122" fmla="*/ 1941 w 3059"/>
                <a:gd name="T123" fmla="*/ 2123 h 2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059" h="2349">
                  <a:moveTo>
                    <a:pt x="3015" y="2140"/>
                  </a:moveTo>
                  <a:lnTo>
                    <a:pt x="2992" y="2134"/>
                  </a:lnTo>
                  <a:lnTo>
                    <a:pt x="2970" y="2129"/>
                  </a:lnTo>
                  <a:lnTo>
                    <a:pt x="2945" y="2125"/>
                  </a:lnTo>
                  <a:lnTo>
                    <a:pt x="2918" y="2120"/>
                  </a:lnTo>
                  <a:lnTo>
                    <a:pt x="2887" y="2114"/>
                  </a:lnTo>
                  <a:lnTo>
                    <a:pt x="2849" y="2107"/>
                  </a:lnTo>
                  <a:lnTo>
                    <a:pt x="2804" y="2098"/>
                  </a:lnTo>
                  <a:lnTo>
                    <a:pt x="2750" y="2085"/>
                  </a:lnTo>
                  <a:lnTo>
                    <a:pt x="2699" y="2073"/>
                  </a:lnTo>
                  <a:lnTo>
                    <a:pt x="2659" y="2058"/>
                  </a:lnTo>
                  <a:lnTo>
                    <a:pt x="2627" y="2044"/>
                  </a:lnTo>
                  <a:lnTo>
                    <a:pt x="2605" y="2026"/>
                  </a:lnTo>
                  <a:lnTo>
                    <a:pt x="2587" y="2004"/>
                  </a:lnTo>
                  <a:lnTo>
                    <a:pt x="2576" y="1979"/>
                  </a:lnTo>
                  <a:lnTo>
                    <a:pt x="2569" y="1948"/>
                  </a:lnTo>
                  <a:lnTo>
                    <a:pt x="2565" y="1910"/>
                  </a:lnTo>
                  <a:lnTo>
                    <a:pt x="2562" y="1865"/>
                  </a:lnTo>
                  <a:lnTo>
                    <a:pt x="2560" y="1811"/>
                  </a:lnTo>
                  <a:lnTo>
                    <a:pt x="2558" y="1764"/>
                  </a:lnTo>
                  <a:lnTo>
                    <a:pt x="2556" y="1707"/>
                  </a:lnTo>
                  <a:lnTo>
                    <a:pt x="2554" y="1642"/>
                  </a:lnTo>
                  <a:lnTo>
                    <a:pt x="2554" y="1568"/>
                  </a:lnTo>
                  <a:lnTo>
                    <a:pt x="2553" y="1490"/>
                  </a:lnTo>
                  <a:lnTo>
                    <a:pt x="2553" y="1411"/>
                  </a:lnTo>
                  <a:lnTo>
                    <a:pt x="2551" y="1329"/>
                  </a:lnTo>
                  <a:lnTo>
                    <a:pt x="2551" y="1250"/>
                  </a:lnTo>
                  <a:lnTo>
                    <a:pt x="2553" y="1174"/>
                  </a:lnTo>
                  <a:lnTo>
                    <a:pt x="2553" y="1104"/>
                  </a:lnTo>
                  <a:lnTo>
                    <a:pt x="2554" y="1043"/>
                  </a:lnTo>
                  <a:lnTo>
                    <a:pt x="2560" y="1008"/>
                  </a:lnTo>
                  <a:lnTo>
                    <a:pt x="2572" y="978"/>
                  </a:lnTo>
                  <a:lnTo>
                    <a:pt x="2592" y="952"/>
                  </a:lnTo>
                  <a:lnTo>
                    <a:pt x="2618" y="929"/>
                  </a:lnTo>
                  <a:lnTo>
                    <a:pt x="2647" y="909"/>
                  </a:lnTo>
                  <a:lnTo>
                    <a:pt x="2679" y="893"/>
                  </a:lnTo>
                  <a:lnTo>
                    <a:pt x="2712" y="878"/>
                  </a:lnTo>
                  <a:lnTo>
                    <a:pt x="2744" y="868"/>
                  </a:lnTo>
                  <a:lnTo>
                    <a:pt x="2777" y="859"/>
                  </a:lnTo>
                  <a:lnTo>
                    <a:pt x="2807" y="851"/>
                  </a:lnTo>
                  <a:lnTo>
                    <a:pt x="2833" y="846"/>
                  </a:lnTo>
                  <a:lnTo>
                    <a:pt x="2856" y="842"/>
                  </a:lnTo>
                  <a:lnTo>
                    <a:pt x="2871" y="839"/>
                  </a:lnTo>
                  <a:lnTo>
                    <a:pt x="2880" y="837"/>
                  </a:lnTo>
                  <a:lnTo>
                    <a:pt x="2898" y="830"/>
                  </a:lnTo>
                  <a:lnTo>
                    <a:pt x="2909" y="817"/>
                  </a:lnTo>
                  <a:lnTo>
                    <a:pt x="2912" y="797"/>
                  </a:lnTo>
                  <a:lnTo>
                    <a:pt x="2914" y="783"/>
                  </a:lnTo>
                  <a:lnTo>
                    <a:pt x="2912" y="759"/>
                  </a:lnTo>
                  <a:lnTo>
                    <a:pt x="2911" y="732"/>
                  </a:lnTo>
                  <a:lnTo>
                    <a:pt x="2909" y="705"/>
                  </a:lnTo>
                  <a:lnTo>
                    <a:pt x="2907" y="683"/>
                  </a:lnTo>
                  <a:lnTo>
                    <a:pt x="2905" y="667"/>
                  </a:lnTo>
                  <a:lnTo>
                    <a:pt x="2900" y="649"/>
                  </a:lnTo>
                  <a:lnTo>
                    <a:pt x="2887" y="638"/>
                  </a:lnTo>
                  <a:lnTo>
                    <a:pt x="2873" y="633"/>
                  </a:lnTo>
                  <a:lnTo>
                    <a:pt x="2840" y="629"/>
                  </a:lnTo>
                  <a:lnTo>
                    <a:pt x="2800" y="626"/>
                  </a:lnTo>
                  <a:lnTo>
                    <a:pt x="2753" y="622"/>
                  </a:lnTo>
                  <a:lnTo>
                    <a:pt x="2704" y="619"/>
                  </a:lnTo>
                  <a:lnTo>
                    <a:pt x="2654" y="615"/>
                  </a:lnTo>
                  <a:lnTo>
                    <a:pt x="2607" y="611"/>
                  </a:lnTo>
                  <a:lnTo>
                    <a:pt x="2565" y="609"/>
                  </a:lnTo>
                  <a:lnTo>
                    <a:pt x="2545" y="604"/>
                  </a:lnTo>
                  <a:lnTo>
                    <a:pt x="2531" y="595"/>
                  </a:lnTo>
                  <a:lnTo>
                    <a:pt x="2522" y="582"/>
                  </a:lnTo>
                  <a:lnTo>
                    <a:pt x="2516" y="570"/>
                  </a:lnTo>
                  <a:lnTo>
                    <a:pt x="2511" y="550"/>
                  </a:lnTo>
                  <a:lnTo>
                    <a:pt x="2506" y="517"/>
                  </a:lnTo>
                  <a:lnTo>
                    <a:pt x="2498" y="474"/>
                  </a:lnTo>
                  <a:lnTo>
                    <a:pt x="2489" y="422"/>
                  </a:lnTo>
                  <a:lnTo>
                    <a:pt x="2478" y="357"/>
                  </a:lnTo>
                  <a:lnTo>
                    <a:pt x="2473" y="324"/>
                  </a:lnTo>
                  <a:lnTo>
                    <a:pt x="2468" y="296"/>
                  </a:lnTo>
                  <a:lnTo>
                    <a:pt x="2462" y="272"/>
                  </a:lnTo>
                  <a:lnTo>
                    <a:pt x="2451" y="250"/>
                  </a:lnTo>
                  <a:lnTo>
                    <a:pt x="2437" y="234"/>
                  </a:lnTo>
                  <a:lnTo>
                    <a:pt x="2417" y="220"/>
                  </a:lnTo>
                  <a:lnTo>
                    <a:pt x="2388" y="209"/>
                  </a:lnTo>
                  <a:lnTo>
                    <a:pt x="2348" y="198"/>
                  </a:lnTo>
                  <a:lnTo>
                    <a:pt x="2290" y="187"/>
                  </a:lnTo>
                  <a:lnTo>
                    <a:pt x="2240" y="178"/>
                  </a:lnTo>
                  <a:lnTo>
                    <a:pt x="2200" y="173"/>
                  </a:lnTo>
                  <a:lnTo>
                    <a:pt x="2166" y="171"/>
                  </a:lnTo>
                  <a:lnTo>
                    <a:pt x="2139" y="169"/>
                  </a:lnTo>
                  <a:lnTo>
                    <a:pt x="2119" y="173"/>
                  </a:lnTo>
                  <a:lnTo>
                    <a:pt x="2102" y="176"/>
                  </a:lnTo>
                  <a:lnTo>
                    <a:pt x="2092" y="184"/>
                  </a:lnTo>
                  <a:lnTo>
                    <a:pt x="2084" y="193"/>
                  </a:lnTo>
                  <a:lnTo>
                    <a:pt x="2079" y="205"/>
                  </a:lnTo>
                  <a:lnTo>
                    <a:pt x="2077" y="220"/>
                  </a:lnTo>
                  <a:lnTo>
                    <a:pt x="2075" y="236"/>
                  </a:lnTo>
                  <a:lnTo>
                    <a:pt x="2075" y="254"/>
                  </a:lnTo>
                  <a:lnTo>
                    <a:pt x="2075" y="272"/>
                  </a:lnTo>
                  <a:lnTo>
                    <a:pt x="2075" y="301"/>
                  </a:lnTo>
                  <a:lnTo>
                    <a:pt x="2073" y="342"/>
                  </a:lnTo>
                  <a:lnTo>
                    <a:pt x="2073" y="395"/>
                  </a:lnTo>
                  <a:lnTo>
                    <a:pt x="2073" y="456"/>
                  </a:lnTo>
                  <a:lnTo>
                    <a:pt x="2072" y="525"/>
                  </a:lnTo>
                  <a:lnTo>
                    <a:pt x="2072" y="600"/>
                  </a:lnTo>
                  <a:lnTo>
                    <a:pt x="2072" y="682"/>
                  </a:lnTo>
                  <a:lnTo>
                    <a:pt x="2070" y="766"/>
                  </a:lnTo>
                  <a:lnTo>
                    <a:pt x="2070" y="857"/>
                  </a:lnTo>
                  <a:lnTo>
                    <a:pt x="2068" y="949"/>
                  </a:lnTo>
                  <a:lnTo>
                    <a:pt x="2068" y="1041"/>
                  </a:lnTo>
                  <a:lnTo>
                    <a:pt x="2066" y="1135"/>
                  </a:lnTo>
                  <a:lnTo>
                    <a:pt x="2066" y="1227"/>
                  </a:lnTo>
                  <a:lnTo>
                    <a:pt x="2066" y="1317"/>
                  </a:lnTo>
                  <a:lnTo>
                    <a:pt x="2064" y="1403"/>
                  </a:lnTo>
                  <a:lnTo>
                    <a:pt x="2064" y="1486"/>
                  </a:lnTo>
                  <a:lnTo>
                    <a:pt x="2064" y="1564"/>
                  </a:lnTo>
                  <a:lnTo>
                    <a:pt x="2063" y="1634"/>
                  </a:lnTo>
                  <a:lnTo>
                    <a:pt x="2063" y="1698"/>
                  </a:lnTo>
                  <a:lnTo>
                    <a:pt x="2063" y="1752"/>
                  </a:lnTo>
                  <a:lnTo>
                    <a:pt x="2063" y="1797"/>
                  </a:lnTo>
                  <a:lnTo>
                    <a:pt x="2063" y="1829"/>
                  </a:lnTo>
                  <a:lnTo>
                    <a:pt x="2064" y="1903"/>
                  </a:lnTo>
                  <a:lnTo>
                    <a:pt x="2066" y="1972"/>
                  </a:lnTo>
                  <a:lnTo>
                    <a:pt x="2073" y="2031"/>
                  </a:lnTo>
                  <a:lnTo>
                    <a:pt x="2082" y="2087"/>
                  </a:lnTo>
                  <a:lnTo>
                    <a:pt x="2097" y="2136"/>
                  </a:lnTo>
                  <a:lnTo>
                    <a:pt x="2115" y="2179"/>
                  </a:lnTo>
                  <a:lnTo>
                    <a:pt x="2139" y="2217"/>
                  </a:lnTo>
                  <a:lnTo>
                    <a:pt x="2167" y="2250"/>
                  </a:lnTo>
                  <a:lnTo>
                    <a:pt x="2202" y="2277"/>
                  </a:lnTo>
                  <a:lnTo>
                    <a:pt x="2243" y="2298"/>
                  </a:lnTo>
                  <a:lnTo>
                    <a:pt x="2290" y="2316"/>
                  </a:lnTo>
                  <a:lnTo>
                    <a:pt x="2346" y="2331"/>
                  </a:lnTo>
                  <a:lnTo>
                    <a:pt x="2410" y="2340"/>
                  </a:lnTo>
                  <a:lnTo>
                    <a:pt x="2482" y="2345"/>
                  </a:lnTo>
                  <a:lnTo>
                    <a:pt x="2563" y="2347"/>
                  </a:lnTo>
                  <a:lnTo>
                    <a:pt x="2609" y="2345"/>
                  </a:lnTo>
                  <a:lnTo>
                    <a:pt x="2663" y="2345"/>
                  </a:lnTo>
                  <a:lnTo>
                    <a:pt x="2724" y="2344"/>
                  </a:lnTo>
                  <a:lnTo>
                    <a:pt x="2788" y="2340"/>
                  </a:lnTo>
                  <a:lnTo>
                    <a:pt x="2851" y="2338"/>
                  </a:lnTo>
                  <a:lnTo>
                    <a:pt x="2907" y="2334"/>
                  </a:lnTo>
                  <a:lnTo>
                    <a:pt x="2956" y="2331"/>
                  </a:lnTo>
                  <a:lnTo>
                    <a:pt x="2990" y="2327"/>
                  </a:lnTo>
                  <a:lnTo>
                    <a:pt x="3015" y="2324"/>
                  </a:lnTo>
                  <a:lnTo>
                    <a:pt x="3032" y="2316"/>
                  </a:lnTo>
                  <a:lnTo>
                    <a:pt x="3042" y="2306"/>
                  </a:lnTo>
                  <a:lnTo>
                    <a:pt x="3050" y="2286"/>
                  </a:lnTo>
                  <a:lnTo>
                    <a:pt x="3053" y="2261"/>
                  </a:lnTo>
                  <a:lnTo>
                    <a:pt x="3057" y="2223"/>
                  </a:lnTo>
                  <a:lnTo>
                    <a:pt x="3059" y="2192"/>
                  </a:lnTo>
                  <a:lnTo>
                    <a:pt x="3059" y="2170"/>
                  </a:lnTo>
                  <a:lnTo>
                    <a:pt x="3052" y="2156"/>
                  </a:lnTo>
                  <a:lnTo>
                    <a:pt x="3039" y="2147"/>
                  </a:lnTo>
                  <a:lnTo>
                    <a:pt x="3015" y="2140"/>
                  </a:lnTo>
                  <a:close/>
                  <a:moveTo>
                    <a:pt x="1142" y="1963"/>
                  </a:moveTo>
                  <a:lnTo>
                    <a:pt x="1139" y="1984"/>
                  </a:lnTo>
                  <a:lnTo>
                    <a:pt x="1133" y="2001"/>
                  </a:lnTo>
                  <a:lnTo>
                    <a:pt x="1122" y="2013"/>
                  </a:lnTo>
                  <a:lnTo>
                    <a:pt x="1110" y="2021"/>
                  </a:lnTo>
                  <a:lnTo>
                    <a:pt x="1094" y="2024"/>
                  </a:lnTo>
                  <a:lnTo>
                    <a:pt x="1079" y="2028"/>
                  </a:lnTo>
                  <a:lnTo>
                    <a:pt x="1063" y="2030"/>
                  </a:lnTo>
                  <a:lnTo>
                    <a:pt x="1048" y="2031"/>
                  </a:lnTo>
                  <a:lnTo>
                    <a:pt x="1034" y="2031"/>
                  </a:lnTo>
                  <a:lnTo>
                    <a:pt x="1018" y="2033"/>
                  </a:lnTo>
                  <a:lnTo>
                    <a:pt x="996" y="2033"/>
                  </a:lnTo>
                  <a:lnTo>
                    <a:pt x="969" y="2033"/>
                  </a:lnTo>
                  <a:lnTo>
                    <a:pt x="933" y="2033"/>
                  </a:lnTo>
                  <a:lnTo>
                    <a:pt x="886" y="2033"/>
                  </a:lnTo>
                  <a:lnTo>
                    <a:pt x="844" y="2031"/>
                  </a:lnTo>
                  <a:lnTo>
                    <a:pt x="802" y="2030"/>
                  </a:lnTo>
                  <a:lnTo>
                    <a:pt x="763" y="2024"/>
                  </a:lnTo>
                  <a:lnTo>
                    <a:pt x="725" y="2015"/>
                  </a:lnTo>
                  <a:lnTo>
                    <a:pt x="690" y="2004"/>
                  </a:lnTo>
                  <a:lnTo>
                    <a:pt x="658" y="1988"/>
                  </a:lnTo>
                  <a:lnTo>
                    <a:pt x="627" y="1966"/>
                  </a:lnTo>
                  <a:lnTo>
                    <a:pt x="598" y="1941"/>
                  </a:lnTo>
                  <a:lnTo>
                    <a:pt x="573" y="1909"/>
                  </a:lnTo>
                  <a:lnTo>
                    <a:pt x="551" y="1871"/>
                  </a:lnTo>
                  <a:lnTo>
                    <a:pt x="531" y="1826"/>
                  </a:lnTo>
                  <a:lnTo>
                    <a:pt x="515" y="1772"/>
                  </a:lnTo>
                  <a:lnTo>
                    <a:pt x="502" y="1712"/>
                  </a:lnTo>
                  <a:lnTo>
                    <a:pt x="491" y="1642"/>
                  </a:lnTo>
                  <a:lnTo>
                    <a:pt x="486" y="1564"/>
                  </a:lnTo>
                  <a:lnTo>
                    <a:pt x="484" y="1476"/>
                  </a:lnTo>
                  <a:lnTo>
                    <a:pt x="486" y="1387"/>
                  </a:lnTo>
                  <a:lnTo>
                    <a:pt x="490" y="1308"/>
                  </a:lnTo>
                  <a:lnTo>
                    <a:pt x="497" y="1237"/>
                  </a:lnTo>
                  <a:lnTo>
                    <a:pt x="508" y="1176"/>
                  </a:lnTo>
                  <a:lnTo>
                    <a:pt x="520" y="1124"/>
                  </a:lnTo>
                  <a:lnTo>
                    <a:pt x="537" y="1079"/>
                  </a:lnTo>
                  <a:lnTo>
                    <a:pt x="555" y="1039"/>
                  </a:lnTo>
                  <a:lnTo>
                    <a:pt x="578" y="1006"/>
                  </a:lnTo>
                  <a:lnTo>
                    <a:pt x="604" y="979"/>
                  </a:lnTo>
                  <a:lnTo>
                    <a:pt x="632" y="958"/>
                  </a:lnTo>
                  <a:lnTo>
                    <a:pt x="665" y="942"/>
                  </a:lnTo>
                  <a:lnTo>
                    <a:pt x="699" y="929"/>
                  </a:lnTo>
                  <a:lnTo>
                    <a:pt x="739" y="920"/>
                  </a:lnTo>
                  <a:lnTo>
                    <a:pt x="783" y="914"/>
                  </a:lnTo>
                  <a:lnTo>
                    <a:pt x="830" y="913"/>
                  </a:lnTo>
                  <a:lnTo>
                    <a:pt x="878" y="911"/>
                  </a:lnTo>
                  <a:lnTo>
                    <a:pt x="886" y="911"/>
                  </a:lnTo>
                  <a:lnTo>
                    <a:pt x="904" y="911"/>
                  </a:lnTo>
                  <a:lnTo>
                    <a:pt x="929" y="911"/>
                  </a:lnTo>
                  <a:lnTo>
                    <a:pt x="962" y="913"/>
                  </a:lnTo>
                  <a:lnTo>
                    <a:pt x="996" y="914"/>
                  </a:lnTo>
                  <a:lnTo>
                    <a:pt x="1030" y="916"/>
                  </a:lnTo>
                  <a:lnTo>
                    <a:pt x="1063" y="920"/>
                  </a:lnTo>
                  <a:lnTo>
                    <a:pt x="1083" y="922"/>
                  </a:lnTo>
                  <a:lnTo>
                    <a:pt x="1101" y="927"/>
                  </a:lnTo>
                  <a:lnTo>
                    <a:pt x="1115" y="934"/>
                  </a:lnTo>
                  <a:lnTo>
                    <a:pt x="1128" y="945"/>
                  </a:lnTo>
                  <a:lnTo>
                    <a:pt x="1135" y="961"/>
                  </a:lnTo>
                  <a:lnTo>
                    <a:pt x="1139" y="981"/>
                  </a:lnTo>
                  <a:lnTo>
                    <a:pt x="1141" y="1061"/>
                  </a:lnTo>
                  <a:lnTo>
                    <a:pt x="1142" y="1153"/>
                  </a:lnTo>
                  <a:lnTo>
                    <a:pt x="1144" y="1252"/>
                  </a:lnTo>
                  <a:lnTo>
                    <a:pt x="1144" y="1362"/>
                  </a:lnTo>
                  <a:lnTo>
                    <a:pt x="1144" y="1476"/>
                  </a:lnTo>
                  <a:lnTo>
                    <a:pt x="1144" y="1595"/>
                  </a:lnTo>
                  <a:lnTo>
                    <a:pt x="1142" y="1717"/>
                  </a:lnTo>
                  <a:lnTo>
                    <a:pt x="1142" y="1840"/>
                  </a:lnTo>
                  <a:lnTo>
                    <a:pt x="1142" y="1963"/>
                  </a:lnTo>
                  <a:close/>
                  <a:moveTo>
                    <a:pt x="1918" y="2109"/>
                  </a:moveTo>
                  <a:lnTo>
                    <a:pt x="1876" y="2096"/>
                  </a:lnTo>
                  <a:lnTo>
                    <a:pt x="1837" y="2087"/>
                  </a:lnTo>
                  <a:lnTo>
                    <a:pt x="1799" y="2078"/>
                  </a:lnTo>
                  <a:lnTo>
                    <a:pt x="1766" y="2071"/>
                  </a:lnTo>
                  <a:lnTo>
                    <a:pt x="1737" y="2062"/>
                  </a:lnTo>
                  <a:lnTo>
                    <a:pt x="1712" y="2051"/>
                  </a:lnTo>
                  <a:lnTo>
                    <a:pt x="1690" y="2039"/>
                  </a:lnTo>
                  <a:lnTo>
                    <a:pt x="1672" y="2021"/>
                  </a:lnTo>
                  <a:lnTo>
                    <a:pt x="1658" y="1997"/>
                  </a:lnTo>
                  <a:lnTo>
                    <a:pt x="1649" y="1968"/>
                  </a:lnTo>
                  <a:lnTo>
                    <a:pt x="1643" y="1930"/>
                  </a:lnTo>
                  <a:lnTo>
                    <a:pt x="1643" y="1905"/>
                  </a:lnTo>
                  <a:lnTo>
                    <a:pt x="1641" y="1865"/>
                  </a:lnTo>
                  <a:lnTo>
                    <a:pt x="1640" y="1815"/>
                  </a:lnTo>
                  <a:lnTo>
                    <a:pt x="1640" y="1753"/>
                  </a:lnTo>
                  <a:lnTo>
                    <a:pt x="1640" y="1683"/>
                  </a:lnTo>
                  <a:lnTo>
                    <a:pt x="1638" y="1606"/>
                  </a:lnTo>
                  <a:lnTo>
                    <a:pt x="1638" y="1521"/>
                  </a:lnTo>
                  <a:lnTo>
                    <a:pt x="1638" y="1430"/>
                  </a:lnTo>
                  <a:lnTo>
                    <a:pt x="1638" y="1335"/>
                  </a:lnTo>
                  <a:lnTo>
                    <a:pt x="1638" y="1236"/>
                  </a:lnTo>
                  <a:lnTo>
                    <a:pt x="1638" y="1135"/>
                  </a:lnTo>
                  <a:lnTo>
                    <a:pt x="1636" y="1034"/>
                  </a:lnTo>
                  <a:lnTo>
                    <a:pt x="1636" y="932"/>
                  </a:lnTo>
                  <a:lnTo>
                    <a:pt x="1636" y="831"/>
                  </a:lnTo>
                  <a:lnTo>
                    <a:pt x="1636" y="734"/>
                  </a:lnTo>
                  <a:lnTo>
                    <a:pt x="1636" y="642"/>
                  </a:lnTo>
                  <a:lnTo>
                    <a:pt x="1634" y="552"/>
                  </a:lnTo>
                  <a:lnTo>
                    <a:pt x="1634" y="471"/>
                  </a:lnTo>
                  <a:lnTo>
                    <a:pt x="1634" y="395"/>
                  </a:lnTo>
                  <a:lnTo>
                    <a:pt x="1632" y="328"/>
                  </a:lnTo>
                  <a:lnTo>
                    <a:pt x="1632" y="270"/>
                  </a:lnTo>
                  <a:lnTo>
                    <a:pt x="1630" y="225"/>
                  </a:lnTo>
                  <a:lnTo>
                    <a:pt x="1630" y="191"/>
                  </a:lnTo>
                  <a:lnTo>
                    <a:pt x="1629" y="164"/>
                  </a:lnTo>
                  <a:lnTo>
                    <a:pt x="1627" y="140"/>
                  </a:lnTo>
                  <a:lnTo>
                    <a:pt x="1625" y="121"/>
                  </a:lnTo>
                  <a:lnTo>
                    <a:pt x="1621" y="104"/>
                  </a:lnTo>
                  <a:lnTo>
                    <a:pt x="1616" y="92"/>
                  </a:lnTo>
                  <a:lnTo>
                    <a:pt x="1603" y="79"/>
                  </a:lnTo>
                  <a:lnTo>
                    <a:pt x="1589" y="68"/>
                  </a:lnTo>
                  <a:lnTo>
                    <a:pt x="1565" y="59"/>
                  </a:lnTo>
                  <a:lnTo>
                    <a:pt x="1536" y="50"/>
                  </a:lnTo>
                  <a:lnTo>
                    <a:pt x="1498" y="41"/>
                  </a:lnTo>
                  <a:lnTo>
                    <a:pt x="1450" y="32"/>
                  </a:lnTo>
                  <a:lnTo>
                    <a:pt x="1392" y="21"/>
                  </a:lnTo>
                  <a:lnTo>
                    <a:pt x="1336" y="12"/>
                  </a:lnTo>
                  <a:lnTo>
                    <a:pt x="1289" y="5"/>
                  </a:lnTo>
                  <a:lnTo>
                    <a:pt x="1251" y="1"/>
                  </a:lnTo>
                  <a:lnTo>
                    <a:pt x="1222" y="0"/>
                  </a:lnTo>
                  <a:lnTo>
                    <a:pt x="1198" y="1"/>
                  </a:lnTo>
                  <a:lnTo>
                    <a:pt x="1180" y="7"/>
                  </a:lnTo>
                  <a:lnTo>
                    <a:pt x="1168" y="12"/>
                  </a:lnTo>
                  <a:lnTo>
                    <a:pt x="1160" y="21"/>
                  </a:lnTo>
                  <a:lnTo>
                    <a:pt x="1155" y="34"/>
                  </a:lnTo>
                  <a:lnTo>
                    <a:pt x="1153" y="47"/>
                  </a:lnTo>
                  <a:lnTo>
                    <a:pt x="1151" y="63"/>
                  </a:lnTo>
                  <a:lnTo>
                    <a:pt x="1151" y="81"/>
                  </a:lnTo>
                  <a:lnTo>
                    <a:pt x="1151" y="101"/>
                  </a:lnTo>
                  <a:lnTo>
                    <a:pt x="1150" y="135"/>
                  </a:lnTo>
                  <a:lnTo>
                    <a:pt x="1148" y="178"/>
                  </a:lnTo>
                  <a:lnTo>
                    <a:pt x="1148" y="229"/>
                  </a:lnTo>
                  <a:lnTo>
                    <a:pt x="1146" y="283"/>
                  </a:lnTo>
                  <a:lnTo>
                    <a:pt x="1146" y="337"/>
                  </a:lnTo>
                  <a:lnTo>
                    <a:pt x="1144" y="391"/>
                  </a:lnTo>
                  <a:lnTo>
                    <a:pt x="1144" y="442"/>
                  </a:lnTo>
                  <a:lnTo>
                    <a:pt x="1142" y="485"/>
                  </a:lnTo>
                  <a:lnTo>
                    <a:pt x="1142" y="519"/>
                  </a:lnTo>
                  <a:lnTo>
                    <a:pt x="1141" y="541"/>
                  </a:lnTo>
                  <a:lnTo>
                    <a:pt x="1139" y="561"/>
                  </a:lnTo>
                  <a:lnTo>
                    <a:pt x="1133" y="575"/>
                  </a:lnTo>
                  <a:lnTo>
                    <a:pt x="1124" y="586"/>
                  </a:lnTo>
                  <a:lnTo>
                    <a:pt x="1110" y="590"/>
                  </a:lnTo>
                  <a:lnTo>
                    <a:pt x="1092" y="591"/>
                  </a:lnTo>
                  <a:lnTo>
                    <a:pt x="996" y="588"/>
                  </a:lnTo>
                  <a:lnTo>
                    <a:pt x="898" y="584"/>
                  </a:lnTo>
                  <a:lnTo>
                    <a:pt x="804" y="582"/>
                  </a:lnTo>
                  <a:lnTo>
                    <a:pt x="719" y="582"/>
                  </a:lnTo>
                  <a:lnTo>
                    <a:pt x="678" y="582"/>
                  </a:lnTo>
                  <a:lnTo>
                    <a:pt x="634" y="584"/>
                  </a:lnTo>
                  <a:lnTo>
                    <a:pt x="591" y="590"/>
                  </a:lnTo>
                  <a:lnTo>
                    <a:pt x="548" y="595"/>
                  </a:lnTo>
                  <a:lnTo>
                    <a:pt x="502" y="604"/>
                  </a:lnTo>
                  <a:lnTo>
                    <a:pt x="459" y="617"/>
                  </a:lnTo>
                  <a:lnTo>
                    <a:pt x="414" y="633"/>
                  </a:lnTo>
                  <a:lnTo>
                    <a:pt x="370" y="651"/>
                  </a:lnTo>
                  <a:lnTo>
                    <a:pt x="329" y="674"/>
                  </a:lnTo>
                  <a:lnTo>
                    <a:pt x="287" y="702"/>
                  </a:lnTo>
                  <a:lnTo>
                    <a:pt x="247" y="734"/>
                  </a:lnTo>
                  <a:lnTo>
                    <a:pt x="209" y="772"/>
                  </a:lnTo>
                  <a:lnTo>
                    <a:pt x="173" y="813"/>
                  </a:lnTo>
                  <a:lnTo>
                    <a:pt x="141" y="862"/>
                  </a:lnTo>
                  <a:lnTo>
                    <a:pt x="110" y="916"/>
                  </a:lnTo>
                  <a:lnTo>
                    <a:pt x="83" y="978"/>
                  </a:lnTo>
                  <a:lnTo>
                    <a:pt x="58" y="1044"/>
                  </a:lnTo>
                  <a:lnTo>
                    <a:pt x="38" y="1120"/>
                  </a:lnTo>
                  <a:lnTo>
                    <a:pt x="21" y="1203"/>
                  </a:lnTo>
                  <a:lnTo>
                    <a:pt x="9" y="1293"/>
                  </a:lnTo>
                  <a:lnTo>
                    <a:pt x="1" y="1391"/>
                  </a:lnTo>
                  <a:lnTo>
                    <a:pt x="0" y="1499"/>
                  </a:lnTo>
                  <a:lnTo>
                    <a:pt x="1" y="1598"/>
                  </a:lnTo>
                  <a:lnTo>
                    <a:pt x="9" y="1692"/>
                  </a:lnTo>
                  <a:lnTo>
                    <a:pt x="21" y="1775"/>
                  </a:lnTo>
                  <a:lnTo>
                    <a:pt x="38" y="1853"/>
                  </a:lnTo>
                  <a:lnTo>
                    <a:pt x="56" y="1921"/>
                  </a:lnTo>
                  <a:lnTo>
                    <a:pt x="79" y="1983"/>
                  </a:lnTo>
                  <a:lnTo>
                    <a:pt x="106" y="2039"/>
                  </a:lnTo>
                  <a:lnTo>
                    <a:pt x="135" y="2087"/>
                  </a:lnTo>
                  <a:lnTo>
                    <a:pt x="166" y="2131"/>
                  </a:lnTo>
                  <a:lnTo>
                    <a:pt x="200" y="2168"/>
                  </a:lnTo>
                  <a:lnTo>
                    <a:pt x="235" y="2201"/>
                  </a:lnTo>
                  <a:lnTo>
                    <a:pt x="271" y="2230"/>
                  </a:lnTo>
                  <a:lnTo>
                    <a:pt x="309" y="2253"/>
                  </a:lnTo>
                  <a:lnTo>
                    <a:pt x="347" y="2273"/>
                  </a:lnTo>
                  <a:lnTo>
                    <a:pt x="385" y="2289"/>
                  </a:lnTo>
                  <a:lnTo>
                    <a:pt x="425" y="2304"/>
                  </a:lnTo>
                  <a:lnTo>
                    <a:pt x="463" y="2313"/>
                  </a:lnTo>
                  <a:lnTo>
                    <a:pt x="499" y="2322"/>
                  </a:lnTo>
                  <a:lnTo>
                    <a:pt x="535" y="2327"/>
                  </a:lnTo>
                  <a:lnTo>
                    <a:pt x="569" y="2333"/>
                  </a:lnTo>
                  <a:lnTo>
                    <a:pt x="604" y="2334"/>
                  </a:lnTo>
                  <a:lnTo>
                    <a:pt x="634" y="2336"/>
                  </a:lnTo>
                  <a:lnTo>
                    <a:pt x="661" y="2338"/>
                  </a:lnTo>
                  <a:lnTo>
                    <a:pt x="687" y="2340"/>
                  </a:lnTo>
                  <a:lnTo>
                    <a:pt x="719" y="2342"/>
                  </a:lnTo>
                  <a:lnTo>
                    <a:pt x="766" y="2344"/>
                  </a:lnTo>
                  <a:lnTo>
                    <a:pt x="822" y="2345"/>
                  </a:lnTo>
                  <a:lnTo>
                    <a:pt x="889" y="2347"/>
                  </a:lnTo>
                  <a:lnTo>
                    <a:pt x="963" y="2347"/>
                  </a:lnTo>
                  <a:lnTo>
                    <a:pt x="1045" y="2349"/>
                  </a:lnTo>
                  <a:lnTo>
                    <a:pt x="1133" y="2349"/>
                  </a:lnTo>
                  <a:lnTo>
                    <a:pt x="1225" y="2349"/>
                  </a:lnTo>
                  <a:lnTo>
                    <a:pt x="1321" y="2349"/>
                  </a:lnTo>
                  <a:lnTo>
                    <a:pt x="1419" y="2349"/>
                  </a:lnTo>
                  <a:lnTo>
                    <a:pt x="1518" y="2347"/>
                  </a:lnTo>
                  <a:lnTo>
                    <a:pt x="1616" y="2345"/>
                  </a:lnTo>
                  <a:lnTo>
                    <a:pt x="1712" y="2344"/>
                  </a:lnTo>
                  <a:lnTo>
                    <a:pt x="1804" y="2340"/>
                  </a:lnTo>
                  <a:lnTo>
                    <a:pt x="1893" y="2336"/>
                  </a:lnTo>
                  <a:lnTo>
                    <a:pt x="1911" y="2333"/>
                  </a:lnTo>
                  <a:lnTo>
                    <a:pt x="1923" y="2324"/>
                  </a:lnTo>
                  <a:lnTo>
                    <a:pt x="1931" y="2311"/>
                  </a:lnTo>
                  <a:lnTo>
                    <a:pt x="1936" y="2297"/>
                  </a:lnTo>
                  <a:lnTo>
                    <a:pt x="1938" y="2280"/>
                  </a:lnTo>
                  <a:lnTo>
                    <a:pt x="1940" y="2259"/>
                  </a:lnTo>
                  <a:lnTo>
                    <a:pt x="1941" y="2233"/>
                  </a:lnTo>
                  <a:lnTo>
                    <a:pt x="1943" y="2206"/>
                  </a:lnTo>
                  <a:lnTo>
                    <a:pt x="1945" y="2181"/>
                  </a:lnTo>
                  <a:lnTo>
                    <a:pt x="1947" y="2161"/>
                  </a:lnTo>
                  <a:lnTo>
                    <a:pt x="1947" y="2147"/>
                  </a:lnTo>
                  <a:lnTo>
                    <a:pt x="1945" y="2134"/>
                  </a:lnTo>
                  <a:lnTo>
                    <a:pt x="1941" y="2123"/>
                  </a:lnTo>
                  <a:lnTo>
                    <a:pt x="1932" y="2116"/>
                  </a:lnTo>
                  <a:lnTo>
                    <a:pt x="1918" y="2109"/>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3" name="Freeform 65"/>
            <p:cNvSpPr>
              <a:spLocks noChangeAspect="1"/>
            </p:cNvSpPr>
            <p:nvPr/>
          </p:nvSpPr>
          <p:spPr bwMode="auto">
            <a:xfrm>
              <a:off x="2718" y="10019"/>
              <a:ext cx="258" cy="444"/>
            </a:xfrm>
            <a:custGeom>
              <a:avLst/>
              <a:gdLst>
                <a:gd name="T0" fmla="*/ 202 w 258"/>
                <a:gd name="T1" fmla="*/ 59 h 444"/>
                <a:gd name="T2" fmla="*/ 157 w 258"/>
                <a:gd name="T3" fmla="*/ 61 h 444"/>
                <a:gd name="T4" fmla="*/ 121 w 258"/>
                <a:gd name="T5" fmla="*/ 67 h 444"/>
                <a:gd name="T6" fmla="*/ 92 w 258"/>
                <a:gd name="T7" fmla="*/ 74 h 444"/>
                <a:gd name="T8" fmla="*/ 68 w 258"/>
                <a:gd name="T9" fmla="*/ 83 h 444"/>
                <a:gd name="T10" fmla="*/ 68 w 258"/>
                <a:gd name="T11" fmla="*/ 444 h 444"/>
                <a:gd name="T12" fmla="*/ 0 w 258"/>
                <a:gd name="T13" fmla="*/ 444 h 444"/>
                <a:gd name="T14" fmla="*/ 0 w 258"/>
                <a:gd name="T15" fmla="*/ 5 h 444"/>
                <a:gd name="T16" fmla="*/ 63 w 258"/>
                <a:gd name="T17" fmla="*/ 5 h 444"/>
                <a:gd name="T18" fmla="*/ 66 w 258"/>
                <a:gd name="T19" fmla="*/ 43 h 444"/>
                <a:gd name="T20" fmla="*/ 94 w 258"/>
                <a:gd name="T21" fmla="*/ 25 h 444"/>
                <a:gd name="T22" fmla="*/ 126 w 258"/>
                <a:gd name="T23" fmla="*/ 12 h 444"/>
                <a:gd name="T24" fmla="*/ 160 w 258"/>
                <a:gd name="T25" fmla="*/ 3 h 444"/>
                <a:gd name="T26" fmla="*/ 193 w 258"/>
                <a:gd name="T27" fmla="*/ 0 h 444"/>
                <a:gd name="T28" fmla="*/ 211 w 258"/>
                <a:gd name="T29" fmla="*/ 0 h 444"/>
                <a:gd name="T30" fmla="*/ 235 w 258"/>
                <a:gd name="T31" fmla="*/ 0 h 444"/>
                <a:gd name="T32" fmla="*/ 258 w 258"/>
                <a:gd name="T33" fmla="*/ 3 h 444"/>
                <a:gd name="T34" fmla="*/ 258 w 258"/>
                <a:gd name="T35" fmla="*/ 59 h 444"/>
                <a:gd name="T36" fmla="*/ 202 w 258"/>
                <a:gd name="T37" fmla="*/ 59 h 4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58" h="444">
                  <a:moveTo>
                    <a:pt x="202" y="59"/>
                  </a:moveTo>
                  <a:lnTo>
                    <a:pt x="157" y="61"/>
                  </a:lnTo>
                  <a:lnTo>
                    <a:pt x="121" y="67"/>
                  </a:lnTo>
                  <a:lnTo>
                    <a:pt x="92" y="74"/>
                  </a:lnTo>
                  <a:lnTo>
                    <a:pt x="68" y="83"/>
                  </a:lnTo>
                  <a:lnTo>
                    <a:pt x="68" y="444"/>
                  </a:lnTo>
                  <a:lnTo>
                    <a:pt x="0" y="444"/>
                  </a:lnTo>
                  <a:lnTo>
                    <a:pt x="0" y="5"/>
                  </a:lnTo>
                  <a:lnTo>
                    <a:pt x="63" y="5"/>
                  </a:lnTo>
                  <a:lnTo>
                    <a:pt x="66" y="43"/>
                  </a:lnTo>
                  <a:lnTo>
                    <a:pt x="94" y="25"/>
                  </a:lnTo>
                  <a:lnTo>
                    <a:pt x="126" y="12"/>
                  </a:lnTo>
                  <a:lnTo>
                    <a:pt x="160" y="3"/>
                  </a:lnTo>
                  <a:lnTo>
                    <a:pt x="193" y="0"/>
                  </a:lnTo>
                  <a:lnTo>
                    <a:pt x="211" y="0"/>
                  </a:lnTo>
                  <a:lnTo>
                    <a:pt x="235" y="0"/>
                  </a:lnTo>
                  <a:lnTo>
                    <a:pt x="258" y="3"/>
                  </a:lnTo>
                  <a:lnTo>
                    <a:pt x="258" y="59"/>
                  </a:lnTo>
                  <a:lnTo>
                    <a:pt x="202" y="59"/>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4" name="Freeform 66"/>
            <p:cNvSpPr>
              <a:spLocks noChangeAspect="1" noEditPoints="1"/>
            </p:cNvSpPr>
            <p:nvPr/>
          </p:nvSpPr>
          <p:spPr bwMode="auto">
            <a:xfrm>
              <a:off x="3028" y="10015"/>
              <a:ext cx="367" cy="459"/>
            </a:xfrm>
            <a:custGeom>
              <a:avLst/>
              <a:gdLst>
                <a:gd name="T0" fmla="*/ 308 w 367"/>
                <a:gd name="T1" fmla="*/ 240 h 459"/>
                <a:gd name="T2" fmla="*/ 67 w 367"/>
                <a:gd name="T3" fmla="*/ 240 h 459"/>
                <a:gd name="T4" fmla="*/ 67 w 367"/>
                <a:gd name="T5" fmla="*/ 320 h 459"/>
                <a:gd name="T6" fmla="*/ 69 w 367"/>
                <a:gd name="T7" fmla="*/ 345 h 459"/>
                <a:gd name="T8" fmla="*/ 75 w 367"/>
                <a:gd name="T9" fmla="*/ 365 h 459"/>
                <a:gd name="T10" fmla="*/ 85 w 367"/>
                <a:gd name="T11" fmla="*/ 381 h 459"/>
                <a:gd name="T12" fmla="*/ 102 w 367"/>
                <a:gd name="T13" fmla="*/ 392 h 459"/>
                <a:gd name="T14" fmla="*/ 125 w 367"/>
                <a:gd name="T15" fmla="*/ 399 h 459"/>
                <a:gd name="T16" fmla="*/ 154 w 367"/>
                <a:gd name="T17" fmla="*/ 401 h 459"/>
                <a:gd name="T18" fmla="*/ 355 w 367"/>
                <a:gd name="T19" fmla="*/ 401 h 459"/>
                <a:gd name="T20" fmla="*/ 355 w 367"/>
                <a:gd name="T21" fmla="*/ 433 h 459"/>
                <a:gd name="T22" fmla="*/ 339 w 367"/>
                <a:gd name="T23" fmla="*/ 444 h 459"/>
                <a:gd name="T24" fmla="*/ 317 w 367"/>
                <a:gd name="T25" fmla="*/ 451 h 459"/>
                <a:gd name="T26" fmla="*/ 293 w 367"/>
                <a:gd name="T27" fmla="*/ 457 h 459"/>
                <a:gd name="T28" fmla="*/ 266 w 367"/>
                <a:gd name="T29" fmla="*/ 459 h 459"/>
                <a:gd name="T30" fmla="*/ 152 w 367"/>
                <a:gd name="T31" fmla="*/ 459 h 459"/>
                <a:gd name="T32" fmla="*/ 123 w 367"/>
                <a:gd name="T33" fmla="*/ 457 h 459"/>
                <a:gd name="T34" fmla="*/ 94 w 367"/>
                <a:gd name="T35" fmla="*/ 451 h 459"/>
                <a:gd name="T36" fmla="*/ 69 w 367"/>
                <a:gd name="T37" fmla="*/ 441 h 459"/>
                <a:gd name="T38" fmla="*/ 46 w 367"/>
                <a:gd name="T39" fmla="*/ 426 h 459"/>
                <a:gd name="T40" fmla="*/ 28 w 367"/>
                <a:gd name="T41" fmla="*/ 408 h 459"/>
                <a:gd name="T42" fmla="*/ 13 w 367"/>
                <a:gd name="T43" fmla="*/ 383 h 459"/>
                <a:gd name="T44" fmla="*/ 2 w 367"/>
                <a:gd name="T45" fmla="*/ 352 h 459"/>
                <a:gd name="T46" fmla="*/ 0 w 367"/>
                <a:gd name="T47" fmla="*/ 316 h 459"/>
                <a:gd name="T48" fmla="*/ 0 w 367"/>
                <a:gd name="T49" fmla="*/ 152 h 459"/>
                <a:gd name="T50" fmla="*/ 2 w 367"/>
                <a:gd name="T51" fmla="*/ 114 h 459"/>
                <a:gd name="T52" fmla="*/ 10 w 367"/>
                <a:gd name="T53" fmla="*/ 83 h 459"/>
                <a:gd name="T54" fmla="*/ 22 w 367"/>
                <a:gd name="T55" fmla="*/ 58 h 459"/>
                <a:gd name="T56" fmla="*/ 38 w 367"/>
                <a:gd name="T57" fmla="*/ 38 h 459"/>
                <a:gd name="T58" fmla="*/ 60 w 367"/>
                <a:gd name="T59" fmla="*/ 24 h 459"/>
                <a:gd name="T60" fmla="*/ 84 w 367"/>
                <a:gd name="T61" fmla="*/ 13 h 459"/>
                <a:gd name="T62" fmla="*/ 109 w 367"/>
                <a:gd name="T63" fmla="*/ 6 h 459"/>
                <a:gd name="T64" fmla="*/ 138 w 367"/>
                <a:gd name="T65" fmla="*/ 2 h 459"/>
                <a:gd name="T66" fmla="*/ 169 w 367"/>
                <a:gd name="T67" fmla="*/ 0 h 459"/>
                <a:gd name="T68" fmla="*/ 208 w 367"/>
                <a:gd name="T69" fmla="*/ 0 h 459"/>
                <a:gd name="T70" fmla="*/ 236 w 367"/>
                <a:gd name="T71" fmla="*/ 0 h 459"/>
                <a:gd name="T72" fmla="*/ 263 w 367"/>
                <a:gd name="T73" fmla="*/ 4 h 459"/>
                <a:gd name="T74" fmla="*/ 288 w 367"/>
                <a:gd name="T75" fmla="*/ 11 h 459"/>
                <a:gd name="T76" fmla="*/ 310 w 367"/>
                <a:gd name="T77" fmla="*/ 22 h 459"/>
                <a:gd name="T78" fmla="*/ 330 w 367"/>
                <a:gd name="T79" fmla="*/ 35 h 459"/>
                <a:gd name="T80" fmla="*/ 346 w 367"/>
                <a:gd name="T81" fmla="*/ 54 h 459"/>
                <a:gd name="T82" fmla="*/ 357 w 367"/>
                <a:gd name="T83" fmla="*/ 78 h 459"/>
                <a:gd name="T84" fmla="*/ 366 w 367"/>
                <a:gd name="T85" fmla="*/ 107 h 459"/>
                <a:gd name="T86" fmla="*/ 367 w 367"/>
                <a:gd name="T87" fmla="*/ 143 h 459"/>
                <a:gd name="T88" fmla="*/ 367 w 367"/>
                <a:gd name="T89" fmla="*/ 231 h 459"/>
                <a:gd name="T90" fmla="*/ 308 w 367"/>
                <a:gd name="T91" fmla="*/ 240 h 459"/>
                <a:gd name="T92" fmla="*/ 302 w 367"/>
                <a:gd name="T93" fmla="*/ 128 h 459"/>
                <a:gd name="T94" fmla="*/ 299 w 367"/>
                <a:gd name="T95" fmla="*/ 103 h 459"/>
                <a:gd name="T96" fmla="*/ 292 w 367"/>
                <a:gd name="T97" fmla="*/ 83 h 459"/>
                <a:gd name="T98" fmla="*/ 279 w 367"/>
                <a:gd name="T99" fmla="*/ 71 h 459"/>
                <a:gd name="T100" fmla="*/ 263 w 367"/>
                <a:gd name="T101" fmla="*/ 62 h 459"/>
                <a:gd name="T102" fmla="*/ 241 w 367"/>
                <a:gd name="T103" fmla="*/ 56 h 459"/>
                <a:gd name="T104" fmla="*/ 216 w 367"/>
                <a:gd name="T105" fmla="*/ 56 h 459"/>
                <a:gd name="T106" fmla="*/ 154 w 367"/>
                <a:gd name="T107" fmla="*/ 56 h 459"/>
                <a:gd name="T108" fmla="*/ 125 w 367"/>
                <a:gd name="T109" fmla="*/ 58 h 459"/>
                <a:gd name="T110" fmla="*/ 104 w 367"/>
                <a:gd name="T111" fmla="*/ 65 h 459"/>
                <a:gd name="T112" fmla="*/ 87 w 367"/>
                <a:gd name="T113" fmla="*/ 76 h 459"/>
                <a:gd name="T114" fmla="*/ 76 w 367"/>
                <a:gd name="T115" fmla="*/ 92 h 459"/>
                <a:gd name="T116" fmla="*/ 69 w 367"/>
                <a:gd name="T117" fmla="*/ 114 h 459"/>
                <a:gd name="T118" fmla="*/ 67 w 367"/>
                <a:gd name="T119" fmla="*/ 137 h 459"/>
                <a:gd name="T120" fmla="*/ 67 w 367"/>
                <a:gd name="T121" fmla="*/ 190 h 459"/>
                <a:gd name="T122" fmla="*/ 302 w 367"/>
                <a:gd name="T123" fmla="*/ 190 h 459"/>
                <a:gd name="T124" fmla="*/ 302 w 367"/>
                <a:gd name="T125" fmla="*/ 128 h 4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67" h="459">
                  <a:moveTo>
                    <a:pt x="308" y="240"/>
                  </a:moveTo>
                  <a:lnTo>
                    <a:pt x="67" y="240"/>
                  </a:lnTo>
                  <a:lnTo>
                    <a:pt x="67" y="320"/>
                  </a:lnTo>
                  <a:lnTo>
                    <a:pt x="69" y="345"/>
                  </a:lnTo>
                  <a:lnTo>
                    <a:pt x="75" y="365"/>
                  </a:lnTo>
                  <a:lnTo>
                    <a:pt x="85" y="381"/>
                  </a:lnTo>
                  <a:lnTo>
                    <a:pt x="102" y="392"/>
                  </a:lnTo>
                  <a:lnTo>
                    <a:pt x="125" y="399"/>
                  </a:lnTo>
                  <a:lnTo>
                    <a:pt x="154" y="401"/>
                  </a:lnTo>
                  <a:lnTo>
                    <a:pt x="355" y="401"/>
                  </a:lnTo>
                  <a:lnTo>
                    <a:pt x="355" y="433"/>
                  </a:lnTo>
                  <a:lnTo>
                    <a:pt x="339" y="444"/>
                  </a:lnTo>
                  <a:lnTo>
                    <a:pt x="317" y="451"/>
                  </a:lnTo>
                  <a:lnTo>
                    <a:pt x="293" y="457"/>
                  </a:lnTo>
                  <a:lnTo>
                    <a:pt x="266" y="459"/>
                  </a:lnTo>
                  <a:lnTo>
                    <a:pt x="152" y="459"/>
                  </a:lnTo>
                  <a:lnTo>
                    <a:pt x="123" y="457"/>
                  </a:lnTo>
                  <a:lnTo>
                    <a:pt x="94" y="451"/>
                  </a:lnTo>
                  <a:lnTo>
                    <a:pt x="69" y="441"/>
                  </a:lnTo>
                  <a:lnTo>
                    <a:pt x="46" y="426"/>
                  </a:lnTo>
                  <a:lnTo>
                    <a:pt x="28" y="408"/>
                  </a:lnTo>
                  <a:lnTo>
                    <a:pt x="13" y="383"/>
                  </a:lnTo>
                  <a:lnTo>
                    <a:pt x="2" y="352"/>
                  </a:lnTo>
                  <a:lnTo>
                    <a:pt x="0" y="316"/>
                  </a:lnTo>
                  <a:lnTo>
                    <a:pt x="0" y="152"/>
                  </a:lnTo>
                  <a:lnTo>
                    <a:pt x="2" y="114"/>
                  </a:lnTo>
                  <a:lnTo>
                    <a:pt x="10" y="83"/>
                  </a:lnTo>
                  <a:lnTo>
                    <a:pt x="22" y="58"/>
                  </a:lnTo>
                  <a:lnTo>
                    <a:pt x="38" y="38"/>
                  </a:lnTo>
                  <a:lnTo>
                    <a:pt x="60" y="24"/>
                  </a:lnTo>
                  <a:lnTo>
                    <a:pt x="84" y="13"/>
                  </a:lnTo>
                  <a:lnTo>
                    <a:pt x="109" y="6"/>
                  </a:lnTo>
                  <a:lnTo>
                    <a:pt x="138" y="2"/>
                  </a:lnTo>
                  <a:lnTo>
                    <a:pt x="169" y="0"/>
                  </a:lnTo>
                  <a:lnTo>
                    <a:pt x="208" y="0"/>
                  </a:lnTo>
                  <a:lnTo>
                    <a:pt x="236" y="0"/>
                  </a:lnTo>
                  <a:lnTo>
                    <a:pt x="263" y="4"/>
                  </a:lnTo>
                  <a:lnTo>
                    <a:pt x="288" y="11"/>
                  </a:lnTo>
                  <a:lnTo>
                    <a:pt x="310" y="22"/>
                  </a:lnTo>
                  <a:lnTo>
                    <a:pt x="330" y="35"/>
                  </a:lnTo>
                  <a:lnTo>
                    <a:pt x="346" y="54"/>
                  </a:lnTo>
                  <a:lnTo>
                    <a:pt x="357" y="78"/>
                  </a:lnTo>
                  <a:lnTo>
                    <a:pt x="366" y="107"/>
                  </a:lnTo>
                  <a:lnTo>
                    <a:pt x="367" y="143"/>
                  </a:lnTo>
                  <a:lnTo>
                    <a:pt x="367" y="231"/>
                  </a:lnTo>
                  <a:lnTo>
                    <a:pt x="308" y="240"/>
                  </a:lnTo>
                  <a:close/>
                  <a:moveTo>
                    <a:pt x="302" y="128"/>
                  </a:moveTo>
                  <a:lnTo>
                    <a:pt x="299" y="103"/>
                  </a:lnTo>
                  <a:lnTo>
                    <a:pt x="292" y="83"/>
                  </a:lnTo>
                  <a:lnTo>
                    <a:pt x="279" y="71"/>
                  </a:lnTo>
                  <a:lnTo>
                    <a:pt x="263" y="62"/>
                  </a:lnTo>
                  <a:lnTo>
                    <a:pt x="241" y="56"/>
                  </a:lnTo>
                  <a:lnTo>
                    <a:pt x="216" y="56"/>
                  </a:lnTo>
                  <a:lnTo>
                    <a:pt x="154" y="56"/>
                  </a:lnTo>
                  <a:lnTo>
                    <a:pt x="125" y="58"/>
                  </a:lnTo>
                  <a:lnTo>
                    <a:pt x="104" y="65"/>
                  </a:lnTo>
                  <a:lnTo>
                    <a:pt x="87" y="76"/>
                  </a:lnTo>
                  <a:lnTo>
                    <a:pt x="76" y="92"/>
                  </a:lnTo>
                  <a:lnTo>
                    <a:pt x="69" y="114"/>
                  </a:lnTo>
                  <a:lnTo>
                    <a:pt x="67" y="137"/>
                  </a:lnTo>
                  <a:lnTo>
                    <a:pt x="67" y="190"/>
                  </a:lnTo>
                  <a:lnTo>
                    <a:pt x="302" y="190"/>
                  </a:lnTo>
                  <a:lnTo>
                    <a:pt x="302" y="12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5" name="Freeform 67"/>
            <p:cNvSpPr>
              <a:spLocks noChangeAspect="1" noEditPoints="1"/>
            </p:cNvSpPr>
            <p:nvPr/>
          </p:nvSpPr>
          <p:spPr bwMode="auto">
            <a:xfrm>
              <a:off x="3509" y="10015"/>
              <a:ext cx="362" cy="634"/>
            </a:xfrm>
            <a:custGeom>
              <a:avLst/>
              <a:gdLst>
                <a:gd name="T0" fmla="*/ 111 w 362"/>
                <a:gd name="T1" fmla="*/ 634 h 634"/>
                <a:gd name="T2" fmla="*/ 71 w 362"/>
                <a:gd name="T3" fmla="*/ 632 h 634"/>
                <a:gd name="T4" fmla="*/ 29 w 362"/>
                <a:gd name="T5" fmla="*/ 623 h 634"/>
                <a:gd name="T6" fmla="*/ 13 w 362"/>
                <a:gd name="T7" fmla="*/ 574 h 634"/>
                <a:gd name="T8" fmla="*/ 248 w 362"/>
                <a:gd name="T9" fmla="*/ 570 h 634"/>
                <a:gd name="T10" fmla="*/ 282 w 362"/>
                <a:gd name="T11" fmla="*/ 545 h 634"/>
                <a:gd name="T12" fmla="*/ 293 w 362"/>
                <a:gd name="T13" fmla="*/ 495 h 634"/>
                <a:gd name="T14" fmla="*/ 268 w 362"/>
                <a:gd name="T15" fmla="*/ 417 h 634"/>
                <a:gd name="T16" fmla="*/ 210 w 362"/>
                <a:gd name="T17" fmla="*/ 437 h 634"/>
                <a:gd name="T18" fmla="*/ 116 w 362"/>
                <a:gd name="T19" fmla="*/ 439 h 634"/>
                <a:gd name="T20" fmla="*/ 60 w 362"/>
                <a:gd name="T21" fmla="*/ 430 h 634"/>
                <a:gd name="T22" fmla="*/ 22 w 362"/>
                <a:gd name="T23" fmla="*/ 404 h 634"/>
                <a:gd name="T24" fmla="*/ 2 w 362"/>
                <a:gd name="T25" fmla="*/ 361 h 634"/>
                <a:gd name="T26" fmla="*/ 0 w 362"/>
                <a:gd name="T27" fmla="*/ 123 h 634"/>
                <a:gd name="T28" fmla="*/ 13 w 362"/>
                <a:gd name="T29" fmla="*/ 62 h 634"/>
                <a:gd name="T30" fmla="*/ 47 w 362"/>
                <a:gd name="T31" fmla="*/ 22 h 634"/>
                <a:gd name="T32" fmla="*/ 100 w 362"/>
                <a:gd name="T33" fmla="*/ 2 h 634"/>
                <a:gd name="T34" fmla="*/ 197 w 362"/>
                <a:gd name="T35" fmla="*/ 0 h 634"/>
                <a:gd name="T36" fmla="*/ 254 w 362"/>
                <a:gd name="T37" fmla="*/ 11 h 634"/>
                <a:gd name="T38" fmla="*/ 299 w 362"/>
                <a:gd name="T39" fmla="*/ 44 h 634"/>
                <a:gd name="T40" fmla="*/ 362 w 362"/>
                <a:gd name="T41" fmla="*/ 9 h 634"/>
                <a:gd name="T42" fmla="*/ 358 w 362"/>
                <a:gd name="T43" fmla="*/ 529 h 634"/>
                <a:gd name="T44" fmla="*/ 333 w 362"/>
                <a:gd name="T45" fmla="*/ 588 h 634"/>
                <a:gd name="T46" fmla="*/ 284 w 362"/>
                <a:gd name="T47" fmla="*/ 623 h 634"/>
                <a:gd name="T48" fmla="*/ 214 w 362"/>
                <a:gd name="T49" fmla="*/ 634 h 634"/>
                <a:gd name="T50" fmla="*/ 275 w 362"/>
                <a:gd name="T51" fmla="*/ 78 h 634"/>
                <a:gd name="T52" fmla="*/ 219 w 362"/>
                <a:gd name="T53" fmla="*/ 62 h 634"/>
                <a:gd name="T54" fmla="*/ 120 w 362"/>
                <a:gd name="T55" fmla="*/ 60 h 634"/>
                <a:gd name="T56" fmla="*/ 94 w 362"/>
                <a:gd name="T57" fmla="*/ 63 h 634"/>
                <a:gd name="T58" fmla="*/ 76 w 362"/>
                <a:gd name="T59" fmla="*/ 83 h 634"/>
                <a:gd name="T60" fmla="*/ 67 w 362"/>
                <a:gd name="T61" fmla="*/ 121 h 634"/>
                <a:gd name="T62" fmla="*/ 71 w 362"/>
                <a:gd name="T63" fmla="*/ 345 h 634"/>
                <a:gd name="T64" fmla="*/ 89 w 362"/>
                <a:gd name="T65" fmla="*/ 368 h 634"/>
                <a:gd name="T66" fmla="*/ 116 w 362"/>
                <a:gd name="T67" fmla="*/ 376 h 634"/>
                <a:gd name="T68" fmla="*/ 181 w 362"/>
                <a:gd name="T69" fmla="*/ 377 h 634"/>
                <a:gd name="T70" fmla="*/ 252 w 362"/>
                <a:gd name="T71" fmla="*/ 370 h 634"/>
                <a:gd name="T72" fmla="*/ 293 w 362"/>
                <a:gd name="T73" fmla="*/ 361 h 63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2" h="634">
                  <a:moveTo>
                    <a:pt x="214" y="634"/>
                  </a:moveTo>
                  <a:lnTo>
                    <a:pt x="111" y="634"/>
                  </a:lnTo>
                  <a:lnTo>
                    <a:pt x="91" y="634"/>
                  </a:lnTo>
                  <a:lnTo>
                    <a:pt x="71" y="632"/>
                  </a:lnTo>
                  <a:lnTo>
                    <a:pt x="49" y="628"/>
                  </a:lnTo>
                  <a:lnTo>
                    <a:pt x="29" y="623"/>
                  </a:lnTo>
                  <a:lnTo>
                    <a:pt x="13" y="614"/>
                  </a:lnTo>
                  <a:lnTo>
                    <a:pt x="13" y="574"/>
                  </a:lnTo>
                  <a:lnTo>
                    <a:pt x="221" y="574"/>
                  </a:lnTo>
                  <a:lnTo>
                    <a:pt x="248" y="570"/>
                  </a:lnTo>
                  <a:lnTo>
                    <a:pt x="270" y="561"/>
                  </a:lnTo>
                  <a:lnTo>
                    <a:pt x="282" y="545"/>
                  </a:lnTo>
                  <a:lnTo>
                    <a:pt x="291" y="524"/>
                  </a:lnTo>
                  <a:lnTo>
                    <a:pt x="293" y="495"/>
                  </a:lnTo>
                  <a:lnTo>
                    <a:pt x="293" y="397"/>
                  </a:lnTo>
                  <a:lnTo>
                    <a:pt x="268" y="417"/>
                  </a:lnTo>
                  <a:lnTo>
                    <a:pt x="241" y="430"/>
                  </a:lnTo>
                  <a:lnTo>
                    <a:pt x="210" y="437"/>
                  </a:lnTo>
                  <a:lnTo>
                    <a:pt x="176" y="439"/>
                  </a:lnTo>
                  <a:lnTo>
                    <a:pt x="116" y="439"/>
                  </a:lnTo>
                  <a:lnTo>
                    <a:pt x="85" y="437"/>
                  </a:lnTo>
                  <a:lnTo>
                    <a:pt x="60" y="430"/>
                  </a:lnTo>
                  <a:lnTo>
                    <a:pt x="38" y="421"/>
                  </a:lnTo>
                  <a:lnTo>
                    <a:pt x="22" y="404"/>
                  </a:lnTo>
                  <a:lnTo>
                    <a:pt x="9" y="385"/>
                  </a:lnTo>
                  <a:lnTo>
                    <a:pt x="2" y="361"/>
                  </a:lnTo>
                  <a:lnTo>
                    <a:pt x="0" y="330"/>
                  </a:lnTo>
                  <a:lnTo>
                    <a:pt x="0" y="123"/>
                  </a:lnTo>
                  <a:lnTo>
                    <a:pt x="4" y="90"/>
                  </a:lnTo>
                  <a:lnTo>
                    <a:pt x="13" y="62"/>
                  </a:lnTo>
                  <a:lnTo>
                    <a:pt x="28" y="40"/>
                  </a:lnTo>
                  <a:lnTo>
                    <a:pt x="47" y="22"/>
                  </a:lnTo>
                  <a:lnTo>
                    <a:pt x="71" y="9"/>
                  </a:lnTo>
                  <a:lnTo>
                    <a:pt x="100" y="2"/>
                  </a:lnTo>
                  <a:lnTo>
                    <a:pt x="132" y="0"/>
                  </a:lnTo>
                  <a:lnTo>
                    <a:pt x="197" y="0"/>
                  </a:lnTo>
                  <a:lnTo>
                    <a:pt x="225" y="2"/>
                  </a:lnTo>
                  <a:lnTo>
                    <a:pt x="254" y="11"/>
                  </a:lnTo>
                  <a:lnTo>
                    <a:pt x="279" y="24"/>
                  </a:lnTo>
                  <a:lnTo>
                    <a:pt x="299" y="44"/>
                  </a:lnTo>
                  <a:lnTo>
                    <a:pt x="308" y="9"/>
                  </a:lnTo>
                  <a:lnTo>
                    <a:pt x="362" y="9"/>
                  </a:lnTo>
                  <a:lnTo>
                    <a:pt x="362" y="491"/>
                  </a:lnTo>
                  <a:lnTo>
                    <a:pt x="358" y="529"/>
                  </a:lnTo>
                  <a:lnTo>
                    <a:pt x="349" y="563"/>
                  </a:lnTo>
                  <a:lnTo>
                    <a:pt x="333" y="588"/>
                  </a:lnTo>
                  <a:lnTo>
                    <a:pt x="313" y="608"/>
                  </a:lnTo>
                  <a:lnTo>
                    <a:pt x="284" y="623"/>
                  </a:lnTo>
                  <a:lnTo>
                    <a:pt x="252" y="630"/>
                  </a:lnTo>
                  <a:lnTo>
                    <a:pt x="214" y="634"/>
                  </a:lnTo>
                  <a:close/>
                  <a:moveTo>
                    <a:pt x="293" y="87"/>
                  </a:moveTo>
                  <a:lnTo>
                    <a:pt x="275" y="78"/>
                  </a:lnTo>
                  <a:lnTo>
                    <a:pt x="250" y="69"/>
                  </a:lnTo>
                  <a:lnTo>
                    <a:pt x="219" y="62"/>
                  </a:lnTo>
                  <a:lnTo>
                    <a:pt x="183" y="60"/>
                  </a:lnTo>
                  <a:lnTo>
                    <a:pt x="120" y="60"/>
                  </a:lnTo>
                  <a:lnTo>
                    <a:pt x="107" y="60"/>
                  </a:lnTo>
                  <a:lnTo>
                    <a:pt x="94" y="63"/>
                  </a:lnTo>
                  <a:lnTo>
                    <a:pt x="85" y="71"/>
                  </a:lnTo>
                  <a:lnTo>
                    <a:pt x="76" y="83"/>
                  </a:lnTo>
                  <a:lnTo>
                    <a:pt x="69" y="99"/>
                  </a:lnTo>
                  <a:lnTo>
                    <a:pt x="67" y="121"/>
                  </a:lnTo>
                  <a:lnTo>
                    <a:pt x="67" y="323"/>
                  </a:lnTo>
                  <a:lnTo>
                    <a:pt x="71" y="345"/>
                  </a:lnTo>
                  <a:lnTo>
                    <a:pt x="78" y="359"/>
                  </a:lnTo>
                  <a:lnTo>
                    <a:pt x="89" y="368"/>
                  </a:lnTo>
                  <a:lnTo>
                    <a:pt x="102" y="374"/>
                  </a:lnTo>
                  <a:lnTo>
                    <a:pt x="116" y="376"/>
                  </a:lnTo>
                  <a:lnTo>
                    <a:pt x="129" y="377"/>
                  </a:lnTo>
                  <a:lnTo>
                    <a:pt x="181" y="377"/>
                  </a:lnTo>
                  <a:lnTo>
                    <a:pt x="219" y="376"/>
                  </a:lnTo>
                  <a:lnTo>
                    <a:pt x="252" y="370"/>
                  </a:lnTo>
                  <a:lnTo>
                    <a:pt x="277" y="367"/>
                  </a:lnTo>
                  <a:lnTo>
                    <a:pt x="293" y="361"/>
                  </a:lnTo>
                  <a:lnTo>
                    <a:pt x="293" y="8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6" name="Freeform 68"/>
            <p:cNvSpPr>
              <a:spLocks noChangeAspect="1" noEditPoints="1"/>
            </p:cNvSpPr>
            <p:nvPr/>
          </p:nvSpPr>
          <p:spPr bwMode="auto">
            <a:xfrm>
              <a:off x="4019" y="9846"/>
              <a:ext cx="67" cy="617"/>
            </a:xfrm>
            <a:custGeom>
              <a:avLst/>
              <a:gdLst>
                <a:gd name="T0" fmla="*/ 0 w 67"/>
                <a:gd name="T1" fmla="*/ 84 h 617"/>
                <a:gd name="T2" fmla="*/ 0 w 67"/>
                <a:gd name="T3" fmla="*/ 0 h 617"/>
                <a:gd name="T4" fmla="*/ 67 w 67"/>
                <a:gd name="T5" fmla="*/ 0 h 617"/>
                <a:gd name="T6" fmla="*/ 67 w 67"/>
                <a:gd name="T7" fmla="*/ 84 h 617"/>
                <a:gd name="T8" fmla="*/ 0 w 67"/>
                <a:gd name="T9" fmla="*/ 84 h 617"/>
                <a:gd name="T10" fmla="*/ 0 w 67"/>
                <a:gd name="T11" fmla="*/ 617 h 617"/>
                <a:gd name="T12" fmla="*/ 0 w 67"/>
                <a:gd name="T13" fmla="*/ 178 h 617"/>
                <a:gd name="T14" fmla="*/ 67 w 67"/>
                <a:gd name="T15" fmla="*/ 178 h 617"/>
                <a:gd name="T16" fmla="*/ 67 w 67"/>
                <a:gd name="T17" fmla="*/ 617 h 617"/>
                <a:gd name="T18" fmla="*/ 0 w 67"/>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 h="617">
                  <a:moveTo>
                    <a:pt x="0" y="84"/>
                  </a:moveTo>
                  <a:lnTo>
                    <a:pt x="0" y="0"/>
                  </a:lnTo>
                  <a:lnTo>
                    <a:pt x="67" y="0"/>
                  </a:lnTo>
                  <a:lnTo>
                    <a:pt x="67" y="84"/>
                  </a:lnTo>
                  <a:lnTo>
                    <a:pt x="0" y="84"/>
                  </a:lnTo>
                  <a:close/>
                  <a:moveTo>
                    <a:pt x="0" y="617"/>
                  </a:moveTo>
                  <a:lnTo>
                    <a:pt x="0" y="178"/>
                  </a:lnTo>
                  <a:lnTo>
                    <a:pt x="67" y="178"/>
                  </a:lnTo>
                  <a:lnTo>
                    <a:pt x="67" y="617"/>
                  </a:lnTo>
                  <a:lnTo>
                    <a:pt x="0" y="61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7" name="Freeform 69"/>
            <p:cNvSpPr>
              <a:spLocks noChangeAspect="1" noEditPoints="1"/>
            </p:cNvSpPr>
            <p:nvPr/>
          </p:nvSpPr>
          <p:spPr bwMode="auto">
            <a:xfrm>
              <a:off x="4222" y="10015"/>
              <a:ext cx="378" cy="459"/>
            </a:xfrm>
            <a:custGeom>
              <a:avLst/>
              <a:gdLst>
                <a:gd name="T0" fmla="*/ 235 w 378"/>
                <a:gd name="T1" fmla="*/ 459 h 459"/>
                <a:gd name="T2" fmla="*/ 150 w 378"/>
                <a:gd name="T3" fmla="*/ 459 h 459"/>
                <a:gd name="T4" fmla="*/ 112 w 378"/>
                <a:gd name="T5" fmla="*/ 455 h 459"/>
                <a:gd name="T6" fmla="*/ 79 w 378"/>
                <a:gd name="T7" fmla="*/ 446 h 459"/>
                <a:gd name="T8" fmla="*/ 52 w 378"/>
                <a:gd name="T9" fmla="*/ 431 h 459"/>
                <a:gd name="T10" fmla="*/ 30 w 378"/>
                <a:gd name="T11" fmla="*/ 412 h 459"/>
                <a:gd name="T12" fmla="*/ 14 w 378"/>
                <a:gd name="T13" fmla="*/ 386 h 459"/>
                <a:gd name="T14" fmla="*/ 3 w 378"/>
                <a:gd name="T15" fmla="*/ 354 h 459"/>
                <a:gd name="T16" fmla="*/ 0 w 378"/>
                <a:gd name="T17" fmla="*/ 316 h 459"/>
                <a:gd name="T18" fmla="*/ 0 w 378"/>
                <a:gd name="T19" fmla="*/ 141 h 459"/>
                <a:gd name="T20" fmla="*/ 3 w 378"/>
                <a:gd name="T21" fmla="*/ 105 h 459"/>
                <a:gd name="T22" fmla="*/ 14 w 378"/>
                <a:gd name="T23" fmla="*/ 72 h 459"/>
                <a:gd name="T24" fmla="*/ 30 w 378"/>
                <a:gd name="T25" fmla="*/ 47 h 459"/>
                <a:gd name="T26" fmla="*/ 52 w 378"/>
                <a:gd name="T27" fmla="*/ 26 h 459"/>
                <a:gd name="T28" fmla="*/ 79 w 378"/>
                <a:gd name="T29" fmla="*/ 11 h 459"/>
                <a:gd name="T30" fmla="*/ 112 w 378"/>
                <a:gd name="T31" fmla="*/ 2 h 459"/>
                <a:gd name="T32" fmla="*/ 150 w 378"/>
                <a:gd name="T33" fmla="*/ 0 h 459"/>
                <a:gd name="T34" fmla="*/ 235 w 378"/>
                <a:gd name="T35" fmla="*/ 0 h 459"/>
                <a:gd name="T36" fmla="*/ 271 w 378"/>
                <a:gd name="T37" fmla="*/ 4 h 459"/>
                <a:gd name="T38" fmla="*/ 303 w 378"/>
                <a:gd name="T39" fmla="*/ 13 h 459"/>
                <a:gd name="T40" fmla="*/ 331 w 378"/>
                <a:gd name="T41" fmla="*/ 29 h 459"/>
                <a:gd name="T42" fmla="*/ 350 w 378"/>
                <a:gd name="T43" fmla="*/ 51 h 459"/>
                <a:gd name="T44" fmla="*/ 367 w 378"/>
                <a:gd name="T45" fmla="*/ 78 h 459"/>
                <a:gd name="T46" fmla="*/ 376 w 378"/>
                <a:gd name="T47" fmla="*/ 110 h 459"/>
                <a:gd name="T48" fmla="*/ 378 w 378"/>
                <a:gd name="T49" fmla="*/ 146 h 459"/>
                <a:gd name="T50" fmla="*/ 378 w 378"/>
                <a:gd name="T51" fmla="*/ 312 h 459"/>
                <a:gd name="T52" fmla="*/ 376 w 378"/>
                <a:gd name="T53" fmla="*/ 348 h 459"/>
                <a:gd name="T54" fmla="*/ 367 w 378"/>
                <a:gd name="T55" fmla="*/ 381 h 459"/>
                <a:gd name="T56" fmla="*/ 350 w 378"/>
                <a:gd name="T57" fmla="*/ 408 h 459"/>
                <a:gd name="T58" fmla="*/ 331 w 378"/>
                <a:gd name="T59" fmla="*/ 430 h 459"/>
                <a:gd name="T60" fmla="*/ 303 w 378"/>
                <a:gd name="T61" fmla="*/ 446 h 459"/>
                <a:gd name="T62" fmla="*/ 271 w 378"/>
                <a:gd name="T63" fmla="*/ 455 h 459"/>
                <a:gd name="T64" fmla="*/ 235 w 378"/>
                <a:gd name="T65" fmla="*/ 459 h 459"/>
                <a:gd name="T66" fmla="*/ 311 w 378"/>
                <a:gd name="T67" fmla="*/ 134 h 459"/>
                <a:gd name="T68" fmla="*/ 309 w 378"/>
                <a:gd name="T69" fmla="*/ 114 h 459"/>
                <a:gd name="T70" fmla="*/ 303 w 378"/>
                <a:gd name="T71" fmla="*/ 96 h 459"/>
                <a:gd name="T72" fmla="*/ 296 w 378"/>
                <a:gd name="T73" fmla="*/ 78 h 459"/>
                <a:gd name="T74" fmla="*/ 284 w 378"/>
                <a:gd name="T75" fmla="*/ 65 h 459"/>
                <a:gd name="T76" fmla="*/ 267 w 378"/>
                <a:gd name="T77" fmla="*/ 56 h 459"/>
                <a:gd name="T78" fmla="*/ 246 w 378"/>
                <a:gd name="T79" fmla="*/ 54 h 459"/>
                <a:gd name="T80" fmla="*/ 135 w 378"/>
                <a:gd name="T81" fmla="*/ 54 h 459"/>
                <a:gd name="T82" fmla="*/ 114 w 378"/>
                <a:gd name="T83" fmla="*/ 56 h 459"/>
                <a:gd name="T84" fmla="*/ 97 w 378"/>
                <a:gd name="T85" fmla="*/ 65 h 459"/>
                <a:gd name="T86" fmla="*/ 83 w 378"/>
                <a:gd name="T87" fmla="*/ 78 h 459"/>
                <a:gd name="T88" fmla="*/ 74 w 378"/>
                <a:gd name="T89" fmla="*/ 94 h 459"/>
                <a:gd name="T90" fmla="*/ 70 w 378"/>
                <a:gd name="T91" fmla="*/ 112 h 459"/>
                <a:gd name="T92" fmla="*/ 68 w 378"/>
                <a:gd name="T93" fmla="*/ 134 h 459"/>
                <a:gd name="T94" fmla="*/ 68 w 378"/>
                <a:gd name="T95" fmla="*/ 323 h 459"/>
                <a:gd name="T96" fmla="*/ 70 w 378"/>
                <a:gd name="T97" fmla="*/ 345 h 459"/>
                <a:gd name="T98" fmla="*/ 74 w 378"/>
                <a:gd name="T99" fmla="*/ 365 h 459"/>
                <a:gd name="T100" fmla="*/ 83 w 378"/>
                <a:gd name="T101" fmla="*/ 381 h 459"/>
                <a:gd name="T102" fmla="*/ 97 w 378"/>
                <a:gd name="T103" fmla="*/ 394 h 459"/>
                <a:gd name="T104" fmla="*/ 114 w 378"/>
                <a:gd name="T105" fmla="*/ 401 h 459"/>
                <a:gd name="T106" fmla="*/ 135 w 378"/>
                <a:gd name="T107" fmla="*/ 404 h 459"/>
                <a:gd name="T108" fmla="*/ 246 w 378"/>
                <a:gd name="T109" fmla="*/ 404 h 459"/>
                <a:gd name="T110" fmla="*/ 267 w 378"/>
                <a:gd name="T111" fmla="*/ 401 h 459"/>
                <a:gd name="T112" fmla="*/ 284 w 378"/>
                <a:gd name="T113" fmla="*/ 392 h 459"/>
                <a:gd name="T114" fmla="*/ 296 w 378"/>
                <a:gd name="T115" fmla="*/ 379 h 459"/>
                <a:gd name="T116" fmla="*/ 303 w 378"/>
                <a:gd name="T117" fmla="*/ 363 h 459"/>
                <a:gd name="T118" fmla="*/ 309 w 378"/>
                <a:gd name="T119" fmla="*/ 345 h 459"/>
                <a:gd name="T120" fmla="*/ 311 w 378"/>
                <a:gd name="T121" fmla="*/ 325 h 459"/>
                <a:gd name="T122" fmla="*/ 311 w 378"/>
                <a:gd name="T123" fmla="*/ 134 h 45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78" h="459">
                  <a:moveTo>
                    <a:pt x="235" y="459"/>
                  </a:moveTo>
                  <a:lnTo>
                    <a:pt x="150" y="459"/>
                  </a:lnTo>
                  <a:lnTo>
                    <a:pt x="112" y="455"/>
                  </a:lnTo>
                  <a:lnTo>
                    <a:pt x="79" y="446"/>
                  </a:lnTo>
                  <a:lnTo>
                    <a:pt x="52" y="431"/>
                  </a:lnTo>
                  <a:lnTo>
                    <a:pt x="30" y="412"/>
                  </a:lnTo>
                  <a:lnTo>
                    <a:pt x="14" y="386"/>
                  </a:lnTo>
                  <a:lnTo>
                    <a:pt x="3" y="354"/>
                  </a:lnTo>
                  <a:lnTo>
                    <a:pt x="0" y="316"/>
                  </a:lnTo>
                  <a:lnTo>
                    <a:pt x="0" y="141"/>
                  </a:lnTo>
                  <a:lnTo>
                    <a:pt x="3" y="105"/>
                  </a:lnTo>
                  <a:lnTo>
                    <a:pt x="14" y="72"/>
                  </a:lnTo>
                  <a:lnTo>
                    <a:pt x="30" y="47"/>
                  </a:lnTo>
                  <a:lnTo>
                    <a:pt x="52" y="26"/>
                  </a:lnTo>
                  <a:lnTo>
                    <a:pt x="79" y="11"/>
                  </a:lnTo>
                  <a:lnTo>
                    <a:pt x="112" y="2"/>
                  </a:lnTo>
                  <a:lnTo>
                    <a:pt x="150" y="0"/>
                  </a:lnTo>
                  <a:lnTo>
                    <a:pt x="235" y="0"/>
                  </a:lnTo>
                  <a:lnTo>
                    <a:pt x="271" y="4"/>
                  </a:lnTo>
                  <a:lnTo>
                    <a:pt x="303" y="13"/>
                  </a:lnTo>
                  <a:lnTo>
                    <a:pt x="331" y="29"/>
                  </a:lnTo>
                  <a:lnTo>
                    <a:pt x="350" y="51"/>
                  </a:lnTo>
                  <a:lnTo>
                    <a:pt x="367" y="78"/>
                  </a:lnTo>
                  <a:lnTo>
                    <a:pt x="376" y="110"/>
                  </a:lnTo>
                  <a:lnTo>
                    <a:pt x="378" y="146"/>
                  </a:lnTo>
                  <a:lnTo>
                    <a:pt x="378" y="312"/>
                  </a:lnTo>
                  <a:lnTo>
                    <a:pt x="376" y="348"/>
                  </a:lnTo>
                  <a:lnTo>
                    <a:pt x="367" y="381"/>
                  </a:lnTo>
                  <a:lnTo>
                    <a:pt x="350" y="408"/>
                  </a:lnTo>
                  <a:lnTo>
                    <a:pt x="331" y="430"/>
                  </a:lnTo>
                  <a:lnTo>
                    <a:pt x="303" y="446"/>
                  </a:lnTo>
                  <a:lnTo>
                    <a:pt x="271" y="455"/>
                  </a:lnTo>
                  <a:lnTo>
                    <a:pt x="235" y="459"/>
                  </a:lnTo>
                  <a:close/>
                  <a:moveTo>
                    <a:pt x="311" y="134"/>
                  </a:moveTo>
                  <a:lnTo>
                    <a:pt x="309" y="114"/>
                  </a:lnTo>
                  <a:lnTo>
                    <a:pt x="303" y="96"/>
                  </a:lnTo>
                  <a:lnTo>
                    <a:pt x="296" y="78"/>
                  </a:lnTo>
                  <a:lnTo>
                    <a:pt x="284" y="65"/>
                  </a:lnTo>
                  <a:lnTo>
                    <a:pt x="267" y="56"/>
                  </a:lnTo>
                  <a:lnTo>
                    <a:pt x="246" y="54"/>
                  </a:lnTo>
                  <a:lnTo>
                    <a:pt x="135" y="54"/>
                  </a:lnTo>
                  <a:lnTo>
                    <a:pt x="114" y="56"/>
                  </a:lnTo>
                  <a:lnTo>
                    <a:pt x="97" y="65"/>
                  </a:lnTo>
                  <a:lnTo>
                    <a:pt x="83" y="78"/>
                  </a:lnTo>
                  <a:lnTo>
                    <a:pt x="74" y="94"/>
                  </a:lnTo>
                  <a:lnTo>
                    <a:pt x="70" y="112"/>
                  </a:lnTo>
                  <a:lnTo>
                    <a:pt x="68" y="134"/>
                  </a:lnTo>
                  <a:lnTo>
                    <a:pt x="68" y="323"/>
                  </a:lnTo>
                  <a:lnTo>
                    <a:pt x="70" y="345"/>
                  </a:lnTo>
                  <a:lnTo>
                    <a:pt x="74" y="365"/>
                  </a:lnTo>
                  <a:lnTo>
                    <a:pt x="83" y="381"/>
                  </a:lnTo>
                  <a:lnTo>
                    <a:pt x="97" y="394"/>
                  </a:lnTo>
                  <a:lnTo>
                    <a:pt x="114" y="401"/>
                  </a:lnTo>
                  <a:lnTo>
                    <a:pt x="135" y="404"/>
                  </a:lnTo>
                  <a:lnTo>
                    <a:pt x="246" y="404"/>
                  </a:lnTo>
                  <a:lnTo>
                    <a:pt x="267" y="401"/>
                  </a:lnTo>
                  <a:lnTo>
                    <a:pt x="284" y="392"/>
                  </a:lnTo>
                  <a:lnTo>
                    <a:pt x="296" y="379"/>
                  </a:lnTo>
                  <a:lnTo>
                    <a:pt x="303" y="363"/>
                  </a:lnTo>
                  <a:lnTo>
                    <a:pt x="309" y="345"/>
                  </a:lnTo>
                  <a:lnTo>
                    <a:pt x="311" y="325"/>
                  </a:lnTo>
                  <a:lnTo>
                    <a:pt x="311" y="134"/>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8" name="Freeform 70"/>
            <p:cNvSpPr>
              <a:spLocks noChangeAspect="1"/>
            </p:cNvSpPr>
            <p:nvPr/>
          </p:nvSpPr>
          <p:spPr bwMode="auto">
            <a:xfrm>
              <a:off x="4721" y="10015"/>
              <a:ext cx="361" cy="448"/>
            </a:xfrm>
            <a:custGeom>
              <a:avLst/>
              <a:gdLst>
                <a:gd name="T0" fmla="*/ 293 w 361"/>
                <a:gd name="T1" fmla="*/ 448 h 448"/>
                <a:gd name="T2" fmla="*/ 293 w 361"/>
                <a:gd name="T3" fmla="*/ 107 h 448"/>
                <a:gd name="T4" fmla="*/ 289 w 361"/>
                <a:gd name="T5" fmla="*/ 87 h 448"/>
                <a:gd name="T6" fmla="*/ 280 w 361"/>
                <a:gd name="T7" fmla="*/ 74 h 448"/>
                <a:gd name="T8" fmla="*/ 267 w 361"/>
                <a:gd name="T9" fmla="*/ 67 h 448"/>
                <a:gd name="T10" fmla="*/ 253 w 361"/>
                <a:gd name="T11" fmla="*/ 62 h 448"/>
                <a:gd name="T12" fmla="*/ 237 w 361"/>
                <a:gd name="T13" fmla="*/ 60 h 448"/>
                <a:gd name="T14" fmla="*/ 168 w 361"/>
                <a:gd name="T15" fmla="*/ 60 h 448"/>
                <a:gd name="T16" fmla="*/ 135 w 361"/>
                <a:gd name="T17" fmla="*/ 62 h 448"/>
                <a:gd name="T18" fmla="*/ 106 w 361"/>
                <a:gd name="T19" fmla="*/ 65 h 448"/>
                <a:gd name="T20" fmla="*/ 83 w 361"/>
                <a:gd name="T21" fmla="*/ 69 h 448"/>
                <a:gd name="T22" fmla="*/ 67 w 361"/>
                <a:gd name="T23" fmla="*/ 72 h 448"/>
                <a:gd name="T24" fmla="*/ 67 w 361"/>
                <a:gd name="T25" fmla="*/ 448 h 448"/>
                <a:gd name="T26" fmla="*/ 0 w 361"/>
                <a:gd name="T27" fmla="*/ 448 h 448"/>
                <a:gd name="T28" fmla="*/ 0 w 361"/>
                <a:gd name="T29" fmla="*/ 9 h 448"/>
                <a:gd name="T30" fmla="*/ 63 w 361"/>
                <a:gd name="T31" fmla="*/ 9 h 448"/>
                <a:gd name="T32" fmla="*/ 67 w 361"/>
                <a:gd name="T33" fmla="*/ 40 h 448"/>
                <a:gd name="T34" fmla="*/ 92 w 361"/>
                <a:gd name="T35" fmla="*/ 22 h 448"/>
                <a:gd name="T36" fmla="*/ 121 w 361"/>
                <a:gd name="T37" fmla="*/ 9 h 448"/>
                <a:gd name="T38" fmla="*/ 152 w 361"/>
                <a:gd name="T39" fmla="*/ 2 h 448"/>
                <a:gd name="T40" fmla="*/ 182 w 361"/>
                <a:gd name="T41" fmla="*/ 0 h 448"/>
                <a:gd name="T42" fmla="*/ 249 w 361"/>
                <a:gd name="T43" fmla="*/ 0 h 448"/>
                <a:gd name="T44" fmla="*/ 275 w 361"/>
                <a:gd name="T45" fmla="*/ 2 h 448"/>
                <a:gd name="T46" fmla="*/ 296 w 361"/>
                <a:gd name="T47" fmla="*/ 6 h 448"/>
                <a:gd name="T48" fmla="*/ 318 w 361"/>
                <a:gd name="T49" fmla="*/ 15 h 448"/>
                <a:gd name="T50" fmla="*/ 334 w 361"/>
                <a:gd name="T51" fmla="*/ 29 h 448"/>
                <a:gd name="T52" fmla="*/ 349 w 361"/>
                <a:gd name="T53" fmla="*/ 47 h 448"/>
                <a:gd name="T54" fmla="*/ 358 w 361"/>
                <a:gd name="T55" fmla="*/ 71 h 448"/>
                <a:gd name="T56" fmla="*/ 361 w 361"/>
                <a:gd name="T57" fmla="*/ 98 h 448"/>
                <a:gd name="T58" fmla="*/ 361 w 361"/>
                <a:gd name="T59" fmla="*/ 448 h 448"/>
                <a:gd name="T60" fmla="*/ 293 w 361"/>
                <a:gd name="T61" fmla="*/ 448 h 4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1" h="448">
                  <a:moveTo>
                    <a:pt x="293" y="448"/>
                  </a:moveTo>
                  <a:lnTo>
                    <a:pt x="293" y="107"/>
                  </a:lnTo>
                  <a:lnTo>
                    <a:pt x="289" y="87"/>
                  </a:lnTo>
                  <a:lnTo>
                    <a:pt x="280" y="74"/>
                  </a:lnTo>
                  <a:lnTo>
                    <a:pt x="267" y="67"/>
                  </a:lnTo>
                  <a:lnTo>
                    <a:pt x="253" y="62"/>
                  </a:lnTo>
                  <a:lnTo>
                    <a:pt x="237" y="60"/>
                  </a:lnTo>
                  <a:lnTo>
                    <a:pt x="168" y="60"/>
                  </a:lnTo>
                  <a:lnTo>
                    <a:pt x="135" y="62"/>
                  </a:lnTo>
                  <a:lnTo>
                    <a:pt x="106" y="65"/>
                  </a:lnTo>
                  <a:lnTo>
                    <a:pt x="83" y="69"/>
                  </a:lnTo>
                  <a:lnTo>
                    <a:pt x="67" y="72"/>
                  </a:lnTo>
                  <a:lnTo>
                    <a:pt x="67" y="448"/>
                  </a:lnTo>
                  <a:lnTo>
                    <a:pt x="0" y="448"/>
                  </a:lnTo>
                  <a:lnTo>
                    <a:pt x="0" y="9"/>
                  </a:lnTo>
                  <a:lnTo>
                    <a:pt x="63" y="9"/>
                  </a:lnTo>
                  <a:lnTo>
                    <a:pt x="67" y="40"/>
                  </a:lnTo>
                  <a:lnTo>
                    <a:pt x="92" y="22"/>
                  </a:lnTo>
                  <a:lnTo>
                    <a:pt x="121" y="9"/>
                  </a:lnTo>
                  <a:lnTo>
                    <a:pt x="152" y="2"/>
                  </a:lnTo>
                  <a:lnTo>
                    <a:pt x="182" y="0"/>
                  </a:lnTo>
                  <a:lnTo>
                    <a:pt x="249" y="0"/>
                  </a:lnTo>
                  <a:lnTo>
                    <a:pt x="275" y="2"/>
                  </a:lnTo>
                  <a:lnTo>
                    <a:pt x="296" y="6"/>
                  </a:lnTo>
                  <a:lnTo>
                    <a:pt x="318" y="15"/>
                  </a:lnTo>
                  <a:lnTo>
                    <a:pt x="334" y="29"/>
                  </a:lnTo>
                  <a:lnTo>
                    <a:pt x="349" y="47"/>
                  </a:lnTo>
                  <a:lnTo>
                    <a:pt x="358" y="71"/>
                  </a:lnTo>
                  <a:lnTo>
                    <a:pt x="361" y="98"/>
                  </a:lnTo>
                  <a:lnTo>
                    <a:pt x="361" y="448"/>
                  </a:lnTo>
                  <a:lnTo>
                    <a:pt x="293" y="44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9" name="Freeform 71"/>
            <p:cNvSpPr>
              <a:spLocks noChangeAspect="1"/>
            </p:cNvSpPr>
            <p:nvPr/>
          </p:nvSpPr>
          <p:spPr bwMode="auto">
            <a:xfrm>
              <a:off x="5232" y="10015"/>
              <a:ext cx="608" cy="448"/>
            </a:xfrm>
            <a:custGeom>
              <a:avLst/>
              <a:gdLst>
                <a:gd name="T0" fmla="*/ 541 w 608"/>
                <a:gd name="T1" fmla="*/ 448 h 448"/>
                <a:gd name="T2" fmla="*/ 541 w 608"/>
                <a:gd name="T3" fmla="*/ 107 h 448"/>
                <a:gd name="T4" fmla="*/ 537 w 608"/>
                <a:gd name="T5" fmla="*/ 87 h 448"/>
                <a:gd name="T6" fmla="*/ 528 w 608"/>
                <a:gd name="T7" fmla="*/ 74 h 448"/>
                <a:gd name="T8" fmla="*/ 516 w 608"/>
                <a:gd name="T9" fmla="*/ 67 h 448"/>
                <a:gd name="T10" fmla="*/ 501 w 608"/>
                <a:gd name="T11" fmla="*/ 62 h 448"/>
                <a:gd name="T12" fmla="*/ 485 w 608"/>
                <a:gd name="T13" fmla="*/ 60 h 448"/>
                <a:gd name="T14" fmla="*/ 440 w 608"/>
                <a:gd name="T15" fmla="*/ 60 h 448"/>
                <a:gd name="T16" fmla="*/ 407 w 608"/>
                <a:gd name="T17" fmla="*/ 62 h 448"/>
                <a:gd name="T18" fmla="*/ 378 w 608"/>
                <a:gd name="T19" fmla="*/ 65 h 448"/>
                <a:gd name="T20" fmla="*/ 355 w 608"/>
                <a:gd name="T21" fmla="*/ 69 h 448"/>
                <a:gd name="T22" fmla="*/ 338 w 608"/>
                <a:gd name="T23" fmla="*/ 72 h 448"/>
                <a:gd name="T24" fmla="*/ 338 w 608"/>
                <a:gd name="T25" fmla="*/ 448 h 448"/>
                <a:gd name="T26" fmla="*/ 270 w 608"/>
                <a:gd name="T27" fmla="*/ 448 h 448"/>
                <a:gd name="T28" fmla="*/ 270 w 608"/>
                <a:gd name="T29" fmla="*/ 107 h 448"/>
                <a:gd name="T30" fmla="*/ 268 w 608"/>
                <a:gd name="T31" fmla="*/ 87 h 448"/>
                <a:gd name="T32" fmla="*/ 259 w 608"/>
                <a:gd name="T33" fmla="*/ 74 h 448"/>
                <a:gd name="T34" fmla="*/ 246 w 608"/>
                <a:gd name="T35" fmla="*/ 67 h 448"/>
                <a:gd name="T36" fmla="*/ 230 w 608"/>
                <a:gd name="T37" fmla="*/ 62 h 448"/>
                <a:gd name="T38" fmla="*/ 214 w 608"/>
                <a:gd name="T39" fmla="*/ 60 h 448"/>
                <a:gd name="T40" fmla="*/ 165 w 608"/>
                <a:gd name="T41" fmla="*/ 60 h 448"/>
                <a:gd name="T42" fmla="*/ 127 w 608"/>
                <a:gd name="T43" fmla="*/ 63 h 448"/>
                <a:gd name="T44" fmla="*/ 94 w 608"/>
                <a:gd name="T45" fmla="*/ 67 h 448"/>
                <a:gd name="T46" fmla="*/ 67 w 608"/>
                <a:gd name="T47" fmla="*/ 72 h 448"/>
                <a:gd name="T48" fmla="*/ 67 w 608"/>
                <a:gd name="T49" fmla="*/ 448 h 448"/>
                <a:gd name="T50" fmla="*/ 0 w 608"/>
                <a:gd name="T51" fmla="*/ 448 h 448"/>
                <a:gd name="T52" fmla="*/ 0 w 608"/>
                <a:gd name="T53" fmla="*/ 9 h 448"/>
                <a:gd name="T54" fmla="*/ 65 w 608"/>
                <a:gd name="T55" fmla="*/ 9 h 448"/>
                <a:gd name="T56" fmla="*/ 67 w 608"/>
                <a:gd name="T57" fmla="*/ 40 h 448"/>
                <a:gd name="T58" fmla="*/ 93 w 608"/>
                <a:gd name="T59" fmla="*/ 22 h 448"/>
                <a:gd name="T60" fmla="*/ 122 w 608"/>
                <a:gd name="T61" fmla="*/ 9 h 448"/>
                <a:gd name="T62" fmla="*/ 152 w 608"/>
                <a:gd name="T63" fmla="*/ 2 h 448"/>
                <a:gd name="T64" fmla="*/ 183 w 608"/>
                <a:gd name="T65" fmla="*/ 0 h 448"/>
                <a:gd name="T66" fmla="*/ 228 w 608"/>
                <a:gd name="T67" fmla="*/ 0 h 448"/>
                <a:gd name="T68" fmla="*/ 252 w 608"/>
                <a:gd name="T69" fmla="*/ 2 h 448"/>
                <a:gd name="T70" fmla="*/ 275 w 608"/>
                <a:gd name="T71" fmla="*/ 7 h 448"/>
                <a:gd name="T72" fmla="*/ 297 w 608"/>
                <a:gd name="T73" fmla="*/ 16 h 448"/>
                <a:gd name="T74" fmla="*/ 315 w 608"/>
                <a:gd name="T75" fmla="*/ 31 h 448"/>
                <a:gd name="T76" fmla="*/ 328 w 608"/>
                <a:gd name="T77" fmla="*/ 51 h 448"/>
                <a:gd name="T78" fmla="*/ 346 w 608"/>
                <a:gd name="T79" fmla="*/ 33 h 448"/>
                <a:gd name="T80" fmla="*/ 369 w 608"/>
                <a:gd name="T81" fmla="*/ 18 h 448"/>
                <a:gd name="T82" fmla="*/ 396 w 608"/>
                <a:gd name="T83" fmla="*/ 7 h 448"/>
                <a:gd name="T84" fmla="*/ 425 w 608"/>
                <a:gd name="T85" fmla="*/ 2 h 448"/>
                <a:gd name="T86" fmla="*/ 456 w 608"/>
                <a:gd name="T87" fmla="*/ 0 h 448"/>
                <a:gd name="T88" fmla="*/ 498 w 608"/>
                <a:gd name="T89" fmla="*/ 0 h 448"/>
                <a:gd name="T90" fmla="*/ 521 w 608"/>
                <a:gd name="T91" fmla="*/ 2 h 448"/>
                <a:gd name="T92" fmla="*/ 545 w 608"/>
                <a:gd name="T93" fmla="*/ 6 h 448"/>
                <a:gd name="T94" fmla="*/ 564 w 608"/>
                <a:gd name="T95" fmla="*/ 15 h 448"/>
                <a:gd name="T96" fmla="*/ 583 w 608"/>
                <a:gd name="T97" fmla="*/ 29 h 448"/>
                <a:gd name="T98" fmla="*/ 597 w 608"/>
                <a:gd name="T99" fmla="*/ 47 h 448"/>
                <a:gd name="T100" fmla="*/ 604 w 608"/>
                <a:gd name="T101" fmla="*/ 71 h 448"/>
                <a:gd name="T102" fmla="*/ 608 w 608"/>
                <a:gd name="T103" fmla="*/ 98 h 448"/>
                <a:gd name="T104" fmla="*/ 608 w 608"/>
                <a:gd name="T105" fmla="*/ 448 h 448"/>
                <a:gd name="T106" fmla="*/ 541 w 608"/>
                <a:gd name="T107" fmla="*/ 448 h 4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08" h="448">
                  <a:moveTo>
                    <a:pt x="541" y="448"/>
                  </a:moveTo>
                  <a:lnTo>
                    <a:pt x="541" y="107"/>
                  </a:lnTo>
                  <a:lnTo>
                    <a:pt x="537" y="87"/>
                  </a:lnTo>
                  <a:lnTo>
                    <a:pt x="528" y="74"/>
                  </a:lnTo>
                  <a:lnTo>
                    <a:pt x="516" y="67"/>
                  </a:lnTo>
                  <a:lnTo>
                    <a:pt x="501" y="62"/>
                  </a:lnTo>
                  <a:lnTo>
                    <a:pt x="485" y="60"/>
                  </a:lnTo>
                  <a:lnTo>
                    <a:pt x="440" y="60"/>
                  </a:lnTo>
                  <a:lnTo>
                    <a:pt x="407" y="62"/>
                  </a:lnTo>
                  <a:lnTo>
                    <a:pt x="378" y="65"/>
                  </a:lnTo>
                  <a:lnTo>
                    <a:pt x="355" y="69"/>
                  </a:lnTo>
                  <a:lnTo>
                    <a:pt x="338" y="72"/>
                  </a:lnTo>
                  <a:lnTo>
                    <a:pt x="338" y="448"/>
                  </a:lnTo>
                  <a:lnTo>
                    <a:pt x="270" y="448"/>
                  </a:lnTo>
                  <a:lnTo>
                    <a:pt x="270" y="107"/>
                  </a:lnTo>
                  <a:lnTo>
                    <a:pt x="268" y="87"/>
                  </a:lnTo>
                  <a:lnTo>
                    <a:pt x="259" y="74"/>
                  </a:lnTo>
                  <a:lnTo>
                    <a:pt x="246" y="67"/>
                  </a:lnTo>
                  <a:lnTo>
                    <a:pt x="230" y="62"/>
                  </a:lnTo>
                  <a:lnTo>
                    <a:pt x="214" y="60"/>
                  </a:lnTo>
                  <a:lnTo>
                    <a:pt x="165" y="60"/>
                  </a:lnTo>
                  <a:lnTo>
                    <a:pt x="127" y="63"/>
                  </a:lnTo>
                  <a:lnTo>
                    <a:pt x="94" y="67"/>
                  </a:lnTo>
                  <a:lnTo>
                    <a:pt x="67" y="72"/>
                  </a:lnTo>
                  <a:lnTo>
                    <a:pt x="67" y="448"/>
                  </a:lnTo>
                  <a:lnTo>
                    <a:pt x="0" y="448"/>
                  </a:lnTo>
                  <a:lnTo>
                    <a:pt x="0" y="9"/>
                  </a:lnTo>
                  <a:lnTo>
                    <a:pt x="65" y="9"/>
                  </a:lnTo>
                  <a:lnTo>
                    <a:pt x="67" y="40"/>
                  </a:lnTo>
                  <a:lnTo>
                    <a:pt x="93" y="22"/>
                  </a:lnTo>
                  <a:lnTo>
                    <a:pt x="122" y="9"/>
                  </a:lnTo>
                  <a:lnTo>
                    <a:pt x="152" y="2"/>
                  </a:lnTo>
                  <a:lnTo>
                    <a:pt x="183" y="0"/>
                  </a:lnTo>
                  <a:lnTo>
                    <a:pt x="228" y="0"/>
                  </a:lnTo>
                  <a:lnTo>
                    <a:pt x="252" y="2"/>
                  </a:lnTo>
                  <a:lnTo>
                    <a:pt x="275" y="7"/>
                  </a:lnTo>
                  <a:lnTo>
                    <a:pt x="297" y="16"/>
                  </a:lnTo>
                  <a:lnTo>
                    <a:pt x="315" y="31"/>
                  </a:lnTo>
                  <a:lnTo>
                    <a:pt x="328" y="51"/>
                  </a:lnTo>
                  <a:lnTo>
                    <a:pt x="346" y="33"/>
                  </a:lnTo>
                  <a:lnTo>
                    <a:pt x="369" y="18"/>
                  </a:lnTo>
                  <a:lnTo>
                    <a:pt x="396" y="7"/>
                  </a:lnTo>
                  <a:lnTo>
                    <a:pt x="425" y="2"/>
                  </a:lnTo>
                  <a:lnTo>
                    <a:pt x="456" y="0"/>
                  </a:lnTo>
                  <a:lnTo>
                    <a:pt x="498" y="0"/>
                  </a:lnTo>
                  <a:lnTo>
                    <a:pt x="521" y="2"/>
                  </a:lnTo>
                  <a:lnTo>
                    <a:pt x="545" y="6"/>
                  </a:lnTo>
                  <a:lnTo>
                    <a:pt x="564" y="15"/>
                  </a:lnTo>
                  <a:lnTo>
                    <a:pt x="583" y="29"/>
                  </a:lnTo>
                  <a:lnTo>
                    <a:pt x="597" y="47"/>
                  </a:lnTo>
                  <a:lnTo>
                    <a:pt x="604" y="71"/>
                  </a:lnTo>
                  <a:lnTo>
                    <a:pt x="608" y="98"/>
                  </a:lnTo>
                  <a:lnTo>
                    <a:pt x="608" y="448"/>
                  </a:lnTo>
                  <a:lnTo>
                    <a:pt x="541" y="448"/>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0" name="Freeform 72"/>
            <p:cNvSpPr>
              <a:spLocks noChangeAspect="1" noEditPoints="1"/>
            </p:cNvSpPr>
            <p:nvPr/>
          </p:nvSpPr>
          <p:spPr bwMode="auto">
            <a:xfrm>
              <a:off x="5986" y="9846"/>
              <a:ext cx="67" cy="617"/>
            </a:xfrm>
            <a:custGeom>
              <a:avLst/>
              <a:gdLst>
                <a:gd name="T0" fmla="*/ 0 w 67"/>
                <a:gd name="T1" fmla="*/ 84 h 617"/>
                <a:gd name="T2" fmla="*/ 0 w 67"/>
                <a:gd name="T3" fmla="*/ 0 h 617"/>
                <a:gd name="T4" fmla="*/ 67 w 67"/>
                <a:gd name="T5" fmla="*/ 0 h 617"/>
                <a:gd name="T6" fmla="*/ 67 w 67"/>
                <a:gd name="T7" fmla="*/ 84 h 617"/>
                <a:gd name="T8" fmla="*/ 0 w 67"/>
                <a:gd name="T9" fmla="*/ 84 h 617"/>
                <a:gd name="T10" fmla="*/ 0 w 67"/>
                <a:gd name="T11" fmla="*/ 617 h 617"/>
                <a:gd name="T12" fmla="*/ 0 w 67"/>
                <a:gd name="T13" fmla="*/ 178 h 617"/>
                <a:gd name="T14" fmla="*/ 67 w 67"/>
                <a:gd name="T15" fmla="*/ 178 h 617"/>
                <a:gd name="T16" fmla="*/ 67 w 67"/>
                <a:gd name="T17" fmla="*/ 617 h 617"/>
                <a:gd name="T18" fmla="*/ 0 w 67"/>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 h="617">
                  <a:moveTo>
                    <a:pt x="0" y="84"/>
                  </a:moveTo>
                  <a:lnTo>
                    <a:pt x="0" y="0"/>
                  </a:lnTo>
                  <a:lnTo>
                    <a:pt x="67" y="0"/>
                  </a:lnTo>
                  <a:lnTo>
                    <a:pt x="67" y="84"/>
                  </a:lnTo>
                  <a:lnTo>
                    <a:pt x="0" y="84"/>
                  </a:lnTo>
                  <a:close/>
                  <a:moveTo>
                    <a:pt x="0" y="617"/>
                  </a:moveTo>
                  <a:lnTo>
                    <a:pt x="0" y="178"/>
                  </a:lnTo>
                  <a:lnTo>
                    <a:pt x="67" y="178"/>
                  </a:lnTo>
                  <a:lnTo>
                    <a:pt x="67" y="617"/>
                  </a:lnTo>
                  <a:lnTo>
                    <a:pt x="0" y="617"/>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1" name="Freeform 73"/>
            <p:cNvSpPr>
              <a:spLocks noChangeAspect="1" noEditPoints="1"/>
            </p:cNvSpPr>
            <p:nvPr/>
          </p:nvSpPr>
          <p:spPr bwMode="auto">
            <a:xfrm>
              <a:off x="6182" y="9846"/>
              <a:ext cx="359" cy="628"/>
            </a:xfrm>
            <a:custGeom>
              <a:avLst/>
              <a:gdLst>
                <a:gd name="T0" fmla="*/ 300 w 359"/>
                <a:gd name="T1" fmla="*/ 617 h 628"/>
                <a:gd name="T2" fmla="*/ 294 w 359"/>
                <a:gd name="T3" fmla="*/ 584 h 628"/>
                <a:gd name="T4" fmla="*/ 267 w 359"/>
                <a:gd name="T5" fmla="*/ 606 h 628"/>
                <a:gd name="T6" fmla="*/ 238 w 359"/>
                <a:gd name="T7" fmla="*/ 619 h 628"/>
                <a:gd name="T8" fmla="*/ 207 w 359"/>
                <a:gd name="T9" fmla="*/ 626 h 628"/>
                <a:gd name="T10" fmla="*/ 175 w 359"/>
                <a:gd name="T11" fmla="*/ 628 h 628"/>
                <a:gd name="T12" fmla="*/ 104 w 359"/>
                <a:gd name="T13" fmla="*/ 628 h 628"/>
                <a:gd name="T14" fmla="*/ 85 w 359"/>
                <a:gd name="T15" fmla="*/ 626 h 628"/>
                <a:gd name="T16" fmla="*/ 63 w 359"/>
                <a:gd name="T17" fmla="*/ 620 h 628"/>
                <a:gd name="T18" fmla="*/ 43 w 359"/>
                <a:gd name="T19" fmla="*/ 613 h 628"/>
                <a:gd name="T20" fmla="*/ 25 w 359"/>
                <a:gd name="T21" fmla="*/ 599 h 628"/>
                <a:gd name="T22" fmla="*/ 12 w 359"/>
                <a:gd name="T23" fmla="*/ 581 h 628"/>
                <a:gd name="T24" fmla="*/ 1 w 359"/>
                <a:gd name="T25" fmla="*/ 557 h 628"/>
                <a:gd name="T26" fmla="*/ 0 w 359"/>
                <a:gd name="T27" fmla="*/ 527 h 628"/>
                <a:gd name="T28" fmla="*/ 0 w 359"/>
                <a:gd name="T29" fmla="*/ 292 h 628"/>
                <a:gd name="T30" fmla="*/ 1 w 359"/>
                <a:gd name="T31" fmla="*/ 259 h 628"/>
                <a:gd name="T32" fmla="*/ 10 w 359"/>
                <a:gd name="T33" fmla="*/ 232 h 628"/>
                <a:gd name="T34" fmla="*/ 25 w 359"/>
                <a:gd name="T35" fmla="*/ 211 h 628"/>
                <a:gd name="T36" fmla="*/ 45 w 359"/>
                <a:gd name="T37" fmla="*/ 193 h 628"/>
                <a:gd name="T38" fmla="*/ 68 w 359"/>
                <a:gd name="T39" fmla="*/ 180 h 628"/>
                <a:gd name="T40" fmla="*/ 94 w 359"/>
                <a:gd name="T41" fmla="*/ 171 h 628"/>
                <a:gd name="T42" fmla="*/ 124 w 359"/>
                <a:gd name="T43" fmla="*/ 169 h 628"/>
                <a:gd name="T44" fmla="*/ 188 w 359"/>
                <a:gd name="T45" fmla="*/ 169 h 628"/>
                <a:gd name="T46" fmla="*/ 218 w 359"/>
                <a:gd name="T47" fmla="*/ 171 h 628"/>
                <a:gd name="T48" fmla="*/ 247 w 359"/>
                <a:gd name="T49" fmla="*/ 180 h 628"/>
                <a:gd name="T50" fmla="*/ 273 w 359"/>
                <a:gd name="T51" fmla="*/ 191 h 628"/>
                <a:gd name="T52" fmla="*/ 292 w 359"/>
                <a:gd name="T53" fmla="*/ 207 h 628"/>
                <a:gd name="T54" fmla="*/ 292 w 359"/>
                <a:gd name="T55" fmla="*/ 0 h 628"/>
                <a:gd name="T56" fmla="*/ 359 w 359"/>
                <a:gd name="T57" fmla="*/ 0 h 628"/>
                <a:gd name="T58" fmla="*/ 359 w 359"/>
                <a:gd name="T59" fmla="*/ 617 h 628"/>
                <a:gd name="T60" fmla="*/ 300 w 359"/>
                <a:gd name="T61" fmla="*/ 617 h 628"/>
                <a:gd name="T62" fmla="*/ 292 w 359"/>
                <a:gd name="T63" fmla="*/ 256 h 628"/>
                <a:gd name="T64" fmla="*/ 274 w 359"/>
                <a:gd name="T65" fmla="*/ 247 h 628"/>
                <a:gd name="T66" fmla="*/ 249 w 359"/>
                <a:gd name="T67" fmla="*/ 238 h 628"/>
                <a:gd name="T68" fmla="*/ 217 w 359"/>
                <a:gd name="T69" fmla="*/ 231 h 628"/>
                <a:gd name="T70" fmla="*/ 180 w 359"/>
                <a:gd name="T71" fmla="*/ 229 h 628"/>
                <a:gd name="T72" fmla="*/ 117 w 359"/>
                <a:gd name="T73" fmla="*/ 229 h 628"/>
                <a:gd name="T74" fmla="*/ 106 w 359"/>
                <a:gd name="T75" fmla="*/ 229 h 628"/>
                <a:gd name="T76" fmla="*/ 94 w 359"/>
                <a:gd name="T77" fmla="*/ 232 h 628"/>
                <a:gd name="T78" fmla="*/ 83 w 359"/>
                <a:gd name="T79" fmla="*/ 240 h 628"/>
                <a:gd name="T80" fmla="*/ 74 w 359"/>
                <a:gd name="T81" fmla="*/ 252 h 628"/>
                <a:gd name="T82" fmla="*/ 68 w 359"/>
                <a:gd name="T83" fmla="*/ 268 h 628"/>
                <a:gd name="T84" fmla="*/ 66 w 359"/>
                <a:gd name="T85" fmla="*/ 290 h 628"/>
                <a:gd name="T86" fmla="*/ 66 w 359"/>
                <a:gd name="T87" fmla="*/ 512 h 628"/>
                <a:gd name="T88" fmla="*/ 68 w 359"/>
                <a:gd name="T89" fmla="*/ 534 h 628"/>
                <a:gd name="T90" fmla="*/ 77 w 359"/>
                <a:gd name="T91" fmla="*/ 550 h 628"/>
                <a:gd name="T92" fmla="*/ 88 w 359"/>
                <a:gd name="T93" fmla="*/ 559 h 628"/>
                <a:gd name="T94" fmla="*/ 101 w 359"/>
                <a:gd name="T95" fmla="*/ 564 h 628"/>
                <a:gd name="T96" fmla="*/ 113 w 359"/>
                <a:gd name="T97" fmla="*/ 566 h 628"/>
                <a:gd name="T98" fmla="*/ 128 w 359"/>
                <a:gd name="T99" fmla="*/ 566 h 628"/>
                <a:gd name="T100" fmla="*/ 179 w 359"/>
                <a:gd name="T101" fmla="*/ 566 h 628"/>
                <a:gd name="T102" fmla="*/ 218 w 359"/>
                <a:gd name="T103" fmla="*/ 564 h 628"/>
                <a:gd name="T104" fmla="*/ 249 w 359"/>
                <a:gd name="T105" fmla="*/ 561 h 628"/>
                <a:gd name="T106" fmla="*/ 274 w 359"/>
                <a:gd name="T107" fmla="*/ 555 h 628"/>
                <a:gd name="T108" fmla="*/ 292 w 359"/>
                <a:gd name="T109" fmla="*/ 552 h 628"/>
                <a:gd name="T110" fmla="*/ 292 w 359"/>
                <a:gd name="T111" fmla="*/ 256 h 62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9" h="628">
                  <a:moveTo>
                    <a:pt x="300" y="617"/>
                  </a:moveTo>
                  <a:lnTo>
                    <a:pt x="294" y="584"/>
                  </a:lnTo>
                  <a:lnTo>
                    <a:pt x="267" y="606"/>
                  </a:lnTo>
                  <a:lnTo>
                    <a:pt x="238" y="619"/>
                  </a:lnTo>
                  <a:lnTo>
                    <a:pt x="207" y="626"/>
                  </a:lnTo>
                  <a:lnTo>
                    <a:pt x="175" y="628"/>
                  </a:lnTo>
                  <a:lnTo>
                    <a:pt x="104" y="628"/>
                  </a:lnTo>
                  <a:lnTo>
                    <a:pt x="85" y="626"/>
                  </a:lnTo>
                  <a:lnTo>
                    <a:pt x="63" y="620"/>
                  </a:lnTo>
                  <a:lnTo>
                    <a:pt x="43" y="613"/>
                  </a:lnTo>
                  <a:lnTo>
                    <a:pt x="25" y="599"/>
                  </a:lnTo>
                  <a:lnTo>
                    <a:pt x="12" y="581"/>
                  </a:lnTo>
                  <a:lnTo>
                    <a:pt x="1" y="557"/>
                  </a:lnTo>
                  <a:lnTo>
                    <a:pt x="0" y="527"/>
                  </a:lnTo>
                  <a:lnTo>
                    <a:pt x="0" y="292"/>
                  </a:lnTo>
                  <a:lnTo>
                    <a:pt x="1" y="259"/>
                  </a:lnTo>
                  <a:lnTo>
                    <a:pt x="10" y="232"/>
                  </a:lnTo>
                  <a:lnTo>
                    <a:pt x="25" y="211"/>
                  </a:lnTo>
                  <a:lnTo>
                    <a:pt x="45" y="193"/>
                  </a:lnTo>
                  <a:lnTo>
                    <a:pt x="68" y="180"/>
                  </a:lnTo>
                  <a:lnTo>
                    <a:pt x="94" y="171"/>
                  </a:lnTo>
                  <a:lnTo>
                    <a:pt x="124" y="169"/>
                  </a:lnTo>
                  <a:lnTo>
                    <a:pt x="188" y="169"/>
                  </a:lnTo>
                  <a:lnTo>
                    <a:pt x="218" y="171"/>
                  </a:lnTo>
                  <a:lnTo>
                    <a:pt x="247" y="180"/>
                  </a:lnTo>
                  <a:lnTo>
                    <a:pt x="273" y="191"/>
                  </a:lnTo>
                  <a:lnTo>
                    <a:pt x="292" y="207"/>
                  </a:lnTo>
                  <a:lnTo>
                    <a:pt x="292" y="0"/>
                  </a:lnTo>
                  <a:lnTo>
                    <a:pt x="359" y="0"/>
                  </a:lnTo>
                  <a:lnTo>
                    <a:pt x="359" y="617"/>
                  </a:lnTo>
                  <a:lnTo>
                    <a:pt x="300" y="617"/>
                  </a:lnTo>
                  <a:close/>
                  <a:moveTo>
                    <a:pt x="292" y="256"/>
                  </a:moveTo>
                  <a:lnTo>
                    <a:pt x="274" y="247"/>
                  </a:lnTo>
                  <a:lnTo>
                    <a:pt x="249" y="238"/>
                  </a:lnTo>
                  <a:lnTo>
                    <a:pt x="217" y="231"/>
                  </a:lnTo>
                  <a:lnTo>
                    <a:pt x="180" y="229"/>
                  </a:lnTo>
                  <a:lnTo>
                    <a:pt x="117" y="229"/>
                  </a:lnTo>
                  <a:lnTo>
                    <a:pt x="106" y="229"/>
                  </a:lnTo>
                  <a:lnTo>
                    <a:pt x="94" y="232"/>
                  </a:lnTo>
                  <a:lnTo>
                    <a:pt x="83" y="240"/>
                  </a:lnTo>
                  <a:lnTo>
                    <a:pt x="74" y="252"/>
                  </a:lnTo>
                  <a:lnTo>
                    <a:pt x="68" y="268"/>
                  </a:lnTo>
                  <a:lnTo>
                    <a:pt x="66" y="290"/>
                  </a:lnTo>
                  <a:lnTo>
                    <a:pt x="66" y="512"/>
                  </a:lnTo>
                  <a:lnTo>
                    <a:pt x="68" y="534"/>
                  </a:lnTo>
                  <a:lnTo>
                    <a:pt x="77" y="550"/>
                  </a:lnTo>
                  <a:lnTo>
                    <a:pt x="88" y="559"/>
                  </a:lnTo>
                  <a:lnTo>
                    <a:pt x="101" y="564"/>
                  </a:lnTo>
                  <a:lnTo>
                    <a:pt x="113" y="566"/>
                  </a:lnTo>
                  <a:lnTo>
                    <a:pt x="128" y="566"/>
                  </a:lnTo>
                  <a:lnTo>
                    <a:pt x="179" y="566"/>
                  </a:lnTo>
                  <a:lnTo>
                    <a:pt x="218" y="564"/>
                  </a:lnTo>
                  <a:lnTo>
                    <a:pt x="249" y="561"/>
                  </a:lnTo>
                  <a:lnTo>
                    <a:pt x="274" y="555"/>
                  </a:lnTo>
                  <a:lnTo>
                    <a:pt x="292" y="552"/>
                  </a:lnTo>
                  <a:lnTo>
                    <a:pt x="292" y="256"/>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2" name="Freeform 74"/>
            <p:cNvSpPr>
              <a:spLocks noChangeAspect="1"/>
            </p:cNvSpPr>
            <p:nvPr/>
          </p:nvSpPr>
          <p:spPr bwMode="auto">
            <a:xfrm>
              <a:off x="6630" y="9905"/>
              <a:ext cx="296" cy="569"/>
            </a:xfrm>
            <a:custGeom>
              <a:avLst/>
              <a:gdLst>
                <a:gd name="T0" fmla="*/ 199 w 296"/>
                <a:gd name="T1" fmla="*/ 569 h 569"/>
                <a:gd name="T2" fmla="*/ 168 w 296"/>
                <a:gd name="T3" fmla="*/ 567 h 569"/>
                <a:gd name="T4" fmla="*/ 141 w 296"/>
                <a:gd name="T5" fmla="*/ 563 h 569"/>
                <a:gd name="T6" fmla="*/ 119 w 296"/>
                <a:gd name="T7" fmla="*/ 554 h 569"/>
                <a:gd name="T8" fmla="*/ 101 w 296"/>
                <a:gd name="T9" fmla="*/ 543 h 569"/>
                <a:gd name="T10" fmla="*/ 89 w 296"/>
                <a:gd name="T11" fmla="*/ 525 h 569"/>
                <a:gd name="T12" fmla="*/ 79 w 296"/>
                <a:gd name="T13" fmla="*/ 504 h 569"/>
                <a:gd name="T14" fmla="*/ 78 w 296"/>
                <a:gd name="T15" fmla="*/ 475 h 569"/>
                <a:gd name="T16" fmla="*/ 78 w 296"/>
                <a:gd name="T17" fmla="*/ 182 h 569"/>
                <a:gd name="T18" fmla="*/ 0 w 296"/>
                <a:gd name="T19" fmla="*/ 182 h 569"/>
                <a:gd name="T20" fmla="*/ 0 w 296"/>
                <a:gd name="T21" fmla="*/ 132 h 569"/>
                <a:gd name="T22" fmla="*/ 78 w 296"/>
                <a:gd name="T23" fmla="*/ 132 h 569"/>
                <a:gd name="T24" fmla="*/ 78 w 296"/>
                <a:gd name="T25" fmla="*/ 9 h 569"/>
                <a:gd name="T26" fmla="*/ 145 w 296"/>
                <a:gd name="T27" fmla="*/ 0 h 569"/>
                <a:gd name="T28" fmla="*/ 145 w 296"/>
                <a:gd name="T29" fmla="*/ 132 h 569"/>
                <a:gd name="T30" fmla="*/ 296 w 296"/>
                <a:gd name="T31" fmla="*/ 132 h 569"/>
                <a:gd name="T32" fmla="*/ 296 w 296"/>
                <a:gd name="T33" fmla="*/ 182 h 569"/>
                <a:gd name="T34" fmla="*/ 145 w 296"/>
                <a:gd name="T35" fmla="*/ 182 h 569"/>
                <a:gd name="T36" fmla="*/ 145 w 296"/>
                <a:gd name="T37" fmla="*/ 464 h 569"/>
                <a:gd name="T38" fmla="*/ 145 w 296"/>
                <a:gd name="T39" fmla="*/ 475 h 569"/>
                <a:gd name="T40" fmla="*/ 146 w 296"/>
                <a:gd name="T41" fmla="*/ 487 h 569"/>
                <a:gd name="T42" fmla="*/ 150 w 296"/>
                <a:gd name="T43" fmla="*/ 496 h 569"/>
                <a:gd name="T44" fmla="*/ 157 w 296"/>
                <a:gd name="T45" fmla="*/ 505 h 569"/>
                <a:gd name="T46" fmla="*/ 170 w 296"/>
                <a:gd name="T47" fmla="*/ 511 h 569"/>
                <a:gd name="T48" fmla="*/ 186 w 296"/>
                <a:gd name="T49" fmla="*/ 513 h 569"/>
                <a:gd name="T50" fmla="*/ 296 w 296"/>
                <a:gd name="T51" fmla="*/ 513 h 569"/>
                <a:gd name="T52" fmla="*/ 296 w 296"/>
                <a:gd name="T53" fmla="*/ 551 h 569"/>
                <a:gd name="T54" fmla="*/ 277 w 296"/>
                <a:gd name="T55" fmla="*/ 558 h 569"/>
                <a:gd name="T56" fmla="*/ 251 w 296"/>
                <a:gd name="T57" fmla="*/ 563 h 569"/>
                <a:gd name="T58" fmla="*/ 224 w 296"/>
                <a:gd name="T59" fmla="*/ 567 h 569"/>
                <a:gd name="T60" fmla="*/ 199 w 296"/>
                <a:gd name="T61" fmla="*/ 569 h 56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96" h="569">
                  <a:moveTo>
                    <a:pt x="199" y="569"/>
                  </a:moveTo>
                  <a:lnTo>
                    <a:pt x="168" y="567"/>
                  </a:lnTo>
                  <a:lnTo>
                    <a:pt x="141" y="563"/>
                  </a:lnTo>
                  <a:lnTo>
                    <a:pt x="119" y="554"/>
                  </a:lnTo>
                  <a:lnTo>
                    <a:pt x="101" y="543"/>
                  </a:lnTo>
                  <a:lnTo>
                    <a:pt x="89" y="525"/>
                  </a:lnTo>
                  <a:lnTo>
                    <a:pt x="79" y="504"/>
                  </a:lnTo>
                  <a:lnTo>
                    <a:pt x="78" y="475"/>
                  </a:lnTo>
                  <a:lnTo>
                    <a:pt x="78" y="182"/>
                  </a:lnTo>
                  <a:lnTo>
                    <a:pt x="0" y="182"/>
                  </a:lnTo>
                  <a:lnTo>
                    <a:pt x="0" y="132"/>
                  </a:lnTo>
                  <a:lnTo>
                    <a:pt x="78" y="132"/>
                  </a:lnTo>
                  <a:lnTo>
                    <a:pt x="78" y="9"/>
                  </a:lnTo>
                  <a:lnTo>
                    <a:pt x="145" y="0"/>
                  </a:lnTo>
                  <a:lnTo>
                    <a:pt x="145" y="132"/>
                  </a:lnTo>
                  <a:lnTo>
                    <a:pt x="296" y="132"/>
                  </a:lnTo>
                  <a:lnTo>
                    <a:pt x="296" y="182"/>
                  </a:lnTo>
                  <a:lnTo>
                    <a:pt x="145" y="182"/>
                  </a:lnTo>
                  <a:lnTo>
                    <a:pt x="145" y="464"/>
                  </a:lnTo>
                  <a:lnTo>
                    <a:pt x="145" y="475"/>
                  </a:lnTo>
                  <a:lnTo>
                    <a:pt x="146" y="487"/>
                  </a:lnTo>
                  <a:lnTo>
                    <a:pt x="150" y="496"/>
                  </a:lnTo>
                  <a:lnTo>
                    <a:pt x="157" y="505"/>
                  </a:lnTo>
                  <a:lnTo>
                    <a:pt x="170" y="511"/>
                  </a:lnTo>
                  <a:lnTo>
                    <a:pt x="186" y="513"/>
                  </a:lnTo>
                  <a:lnTo>
                    <a:pt x="296" y="513"/>
                  </a:lnTo>
                  <a:lnTo>
                    <a:pt x="296" y="551"/>
                  </a:lnTo>
                  <a:lnTo>
                    <a:pt x="277" y="558"/>
                  </a:lnTo>
                  <a:lnTo>
                    <a:pt x="251" y="563"/>
                  </a:lnTo>
                  <a:lnTo>
                    <a:pt x="224" y="567"/>
                  </a:lnTo>
                  <a:lnTo>
                    <a:pt x="199" y="569"/>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3" name="Freeform 75"/>
            <p:cNvSpPr>
              <a:spLocks noChangeAspect="1" noEditPoints="1"/>
            </p:cNvSpPr>
            <p:nvPr/>
          </p:nvSpPr>
          <p:spPr bwMode="auto">
            <a:xfrm>
              <a:off x="6923" y="9846"/>
              <a:ext cx="202" cy="803"/>
            </a:xfrm>
            <a:custGeom>
              <a:avLst/>
              <a:gdLst>
                <a:gd name="T0" fmla="*/ 67 w 202"/>
                <a:gd name="T1" fmla="*/ 803 h 803"/>
                <a:gd name="T2" fmla="*/ 56 w 202"/>
                <a:gd name="T3" fmla="*/ 803 h 803"/>
                <a:gd name="T4" fmla="*/ 40 w 202"/>
                <a:gd name="T5" fmla="*/ 801 h 803"/>
                <a:gd name="T6" fmla="*/ 20 w 202"/>
                <a:gd name="T7" fmla="*/ 799 h 803"/>
                <a:gd name="T8" fmla="*/ 0 w 202"/>
                <a:gd name="T9" fmla="*/ 794 h 803"/>
                <a:gd name="T10" fmla="*/ 0 w 202"/>
                <a:gd name="T11" fmla="*/ 747 h 803"/>
                <a:gd name="T12" fmla="*/ 54 w 202"/>
                <a:gd name="T13" fmla="*/ 747 h 803"/>
                <a:gd name="T14" fmla="*/ 78 w 202"/>
                <a:gd name="T15" fmla="*/ 747 h 803"/>
                <a:gd name="T16" fmla="*/ 96 w 202"/>
                <a:gd name="T17" fmla="*/ 743 h 803"/>
                <a:gd name="T18" fmla="*/ 110 w 202"/>
                <a:gd name="T19" fmla="*/ 736 h 803"/>
                <a:gd name="T20" fmla="*/ 121 w 202"/>
                <a:gd name="T21" fmla="*/ 727 h 803"/>
                <a:gd name="T22" fmla="*/ 130 w 202"/>
                <a:gd name="T23" fmla="*/ 711 h 803"/>
                <a:gd name="T24" fmla="*/ 134 w 202"/>
                <a:gd name="T25" fmla="*/ 689 h 803"/>
                <a:gd name="T26" fmla="*/ 135 w 202"/>
                <a:gd name="T27" fmla="*/ 660 h 803"/>
                <a:gd name="T28" fmla="*/ 135 w 202"/>
                <a:gd name="T29" fmla="*/ 178 h 803"/>
                <a:gd name="T30" fmla="*/ 202 w 202"/>
                <a:gd name="T31" fmla="*/ 178 h 803"/>
                <a:gd name="T32" fmla="*/ 202 w 202"/>
                <a:gd name="T33" fmla="*/ 664 h 803"/>
                <a:gd name="T34" fmla="*/ 201 w 202"/>
                <a:gd name="T35" fmla="*/ 700 h 803"/>
                <a:gd name="T36" fmla="*/ 193 w 202"/>
                <a:gd name="T37" fmla="*/ 730 h 803"/>
                <a:gd name="T38" fmla="*/ 181 w 202"/>
                <a:gd name="T39" fmla="*/ 754 h 803"/>
                <a:gd name="T40" fmla="*/ 166 w 202"/>
                <a:gd name="T41" fmla="*/ 772 h 803"/>
                <a:gd name="T42" fmla="*/ 146 w 202"/>
                <a:gd name="T43" fmla="*/ 786 h 803"/>
                <a:gd name="T44" fmla="*/ 123 w 202"/>
                <a:gd name="T45" fmla="*/ 795 h 803"/>
                <a:gd name="T46" fmla="*/ 96 w 202"/>
                <a:gd name="T47" fmla="*/ 801 h 803"/>
                <a:gd name="T48" fmla="*/ 67 w 202"/>
                <a:gd name="T49" fmla="*/ 803 h 803"/>
                <a:gd name="T50" fmla="*/ 135 w 202"/>
                <a:gd name="T51" fmla="*/ 84 h 803"/>
                <a:gd name="T52" fmla="*/ 135 w 202"/>
                <a:gd name="T53" fmla="*/ 0 h 803"/>
                <a:gd name="T54" fmla="*/ 202 w 202"/>
                <a:gd name="T55" fmla="*/ 0 h 803"/>
                <a:gd name="T56" fmla="*/ 202 w 202"/>
                <a:gd name="T57" fmla="*/ 84 h 803"/>
                <a:gd name="T58" fmla="*/ 135 w 202"/>
                <a:gd name="T59" fmla="*/ 84 h 80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2" h="803">
                  <a:moveTo>
                    <a:pt x="67" y="803"/>
                  </a:moveTo>
                  <a:lnTo>
                    <a:pt x="56" y="803"/>
                  </a:lnTo>
                  <a:lnTo>
                    <a:pt x="40" y="801"/>
                  </a:lnTo>
                  <a:lnTo>
                    <a:pt x="20" y="799"/>
                  </a:lnTo>
                  <a:lnTo>
                    <a:pt x="0" y="794"/>
                  </a:lnTo>
                  <a:lnTo>
                    <a:pt x="0" y="747"/>
                  </a:lnTo>
                  <a:lnTo>
                    <a:pt x="54" y="747"/>
                  </a:lnTo>
                  <a:lnTo>
                    <a:pt x="78" y="747"/>
                  </a:lnTo>
                  <a:lnTo>
                    <a:pt x="96" y="743"/>
                  </a:lnTo>
                  <a:lnTo>
                    <a:pt x="110" y="736"/>
                  </a:lnTo>
                  <a:lnTo>
                    <a:pt x="121" y="727"/>
                  </a:lnTo>
                  <a:lnTo>
                    <a:pt x="130" y="711"/>
                  </a:lnTo>
                  <a:lnTo>
                    <a:pt x="134" y="689"/>
                  </a:lnTo>
                  <a:lnTo>
                    <a:pt x="135" y="660"/>
                  </a:lnTo>
                  <a:lnTo>
                    <a:pt x="135" y="178"/>
                  </a:lnTo>
                  <a:lnTo>
                    <a:pt x="202" y="178"/>
                  </a:lnTo>
                  <a:lnTo>
                    <a:pt x="202" y="664"/>
                  </a:lnTo>
                  <a:lnTo>
                    <a:pt x="201" y="700"/>
                  </a:lnTo>
                  <a:lnTo>
                    <a:pt x="193" y="730"/>
                  </a:lnTo>
                  <a:lnTo>
                    <a:pt x="181" y="754"/>
                  </a:lnTo>
                  <a:lnTo>
                    <a:pt x="166" y="772"/>
                  </a:lnTo>
                  <a:lnTo>
                    <a:pt x="146" y="786"/>
                  </a:lnTo>
                  <a:lnTo>
                    <a:pt x="123" y="795"/>
                  </a:lnTo>
                  <a:lnTo>
                    <a:pt x="96" y="801"/>
                  </a:lnTo>
                  <a:lnTo>
                    <a:pt x="67" y="803"/>
                  </a:lnTo>
                  <a:close/>
                  <a:moveTo>
                    <a:pt x="135" y="84"/>
                  </a:moveTo>
                  <a:lnTo>
                    <a:pt x="135" y="0"/>
                  </a:lnTo>
                  <a:lnTo>
                    <a:pt x="202" y="0"/>
                  </a:lnTo>
                  <a:lnTo>
                    <a:pt x="202" y="84"/>
                  </a:lnTo>
                  <a:lnTo>
                    <a:pt x="135" y="84"/>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4" name="Freeform 76"/>
            <p:cNvSpPr>
              <a:spLocks noChangeAspect="1"/>
            </p:cNvSpPr>
            <p:nvPr/>
          </p:nvSpPr>
          <p:spPr bwMode="auto">
            <a:xfrm>
              <a:off x="7221" y="10024"/>
              <a:ext cx="394" cy="617"/>
            </a:xfrm>
            <a:custGeom>
              <a:avLst/>
              <a:gdLst>
                <a:gd name="T0" fmla="*/ 168 w 394"/>
                <a:gd name="T1" fmla="*/ 617 h 617"/>
                <a:gd name="T2" fmla="*/ 103 w 394"/>
                <a:gd name="T3" fmla="*/ 617 h 617"/>
                <a:gd name="T4" fmla="*/ 174 w 394"/>
                <a:gd name="T5" fmla="*/ 432 h 617"/>
                <a:gd name="T6" fmla="*/ 0 w 394"/>
                <a:gd name="T7" fmla="*/ 0 h 617"/>
                <a:gd name="T8" fmla="*/ 72 w 394"/>
                <a:gd name="T9" fmla="*/ 0 h 617"/>
                <a:gd name="T10" fmla="*/ 206 w 394"/>
                <a:gd name="T11" fmla="*/ 345 h 617"/>
                <a:gd name="T12" fmla="*/ 208 w 394"/>
                <a:gd name="T13" fmla="*/ 345 h 617"/>
                <a:gd name="T14" fmla="*/ 329 w 394"/>
                <a:gd name="T15" fmla="*/ 0 h 617"/>
                <a:gd name="T16" fmla="*/ 394 w 394"/>
                <a:gd name="T17" fmla="*/ 0 h 617"/>
                <a:gd name="T18" fmla="*/ 168 w 394"/>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4" h="617">
                  <a:moveTo>
                    <a:pt x="168" y="617"/>
                  </a:moveTo>
                  <a:lnTo>
                    <a:pt x="103" y="617"/>
                  </a:lnTo>
                  <a:lnTo>
                    <a:pt x="174" y="432"/>
                  </a:lnTo>
                  <a:lnTo>
                    <a:pt x="0" y="0"/>
                  </a:lnTo>
                  <a:lnTo>
                    <a:pt x="72" y="0"/>
                  </a:lnTo>
                  <a:lnTo>
                    <a:pt x="206" y="345"/>
                  </a:lnTo>
                  <a:lnTo>
                    <a:pt x="208" y="345"/>
                  </a:lnTo>
                  <a:lnTo>
                    <a:pt x="329" y="0"/>
                  </a:lnTo>
                  <a:lnTo>
                    <a:pt x="394" y="0"/>
                  </a:lnTo>
                  <a:lnTo>
                    <a:pt x="168" y="61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5" name="Rectangle 77"/>
            <p:cNvSpPr>
              <a:spLocks noChangeAspect="1" noChangeArrowheads="1"/>
            </p:cNvSpPr>
            <p:nvPr/>
          </p:nvSpPr>
          <p:spPr bwMode="auto">
            <a:xfrm>
              <a:off x="7709" y="9846"/>
              <a:ext cx="67" cy="617"/>
            </a:xfrm>
            <a:prstGeom prst="rect">
              <a:avLst/>
            </a:prstGeom>
            <a:solidFill>
              <a:srgbClr val="84715E"/>
            </a:solidFill>
            <a:ln>
              <a:noFill/>
            </a:ln>
            <a:extLst>
              <a:ext uri="{91240B29-F687-4F45-9708-019B960494DF}">
                <a14:hiddenLine xmlns:a14="http://schemas.microsoft.com/office/drawing/2010/main" w="0">
                  <a:solidFill>
                    <a:srgbClr val="575541"/>
                  </a:solidFill>
                  <a:miter lim="800000"/>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6" name="Rectangle 78"/>
            <p:cNvSpPr>
              <a:spLocks noChangeAspect="1" noChangeArrowheads="1"/>
            </p:cNvSpPr>
            <p:nvPr/>
          </p:nvSpPr>
          <p:spPr bwMode="auto">
            <a:xfrm>
              <a:off x="7930" y="9846"/>
              <a:ext cx="67" cy="617"/>
            </a:xfrm>
            <a:prstGeom prst="rect">
              <a:avLst/>
            </a:prstGeom>
            <a:solidFill>
              <a:srgbClr val="84715E"/>
            </a:solidFill>
            <a:ln>
              <a:noFill/>
            </a:ln>
            <a:extLst>
              <a:ext uri="{91240B29-F687-4F45-9708-019B960494DF}">
                <a14:hiddenLine xmlns:a14="http://schemas.microsoft.com/office/drawing/2010/main" w="0">
                  <a:solidFill>
                    <a:srgbClr val="575541"/>
                  </a:solidFill>
                  <a:miter lim="800000"/>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7" name="Freeform 79"/>
            <p:cNvSpPr>
              <a:spLocks noChangeAspect="1" noEditPoints="1"/>
            </p:cNvSpPr>
            <p:nvPr/>
          </p:nvSpPr>
          <p:spPr bwMode="auto">
            <a:xfrm>
              <a:off x="8112" y="10015"/>
              <a:ext cx="366" cy="459"/>
            </a:xfrm>
            <a:custGeom>
              <a:avLst/>
              <a:gdLst>
                <a:gd name="T0" fmla="*/ 304 w 366"/>
                <a:gd name="T1" fmla="*/ 439 h 459"/>
                <a:gd name="T2" fmla="*/ 302 w 366"/>
                <a:gd name="T3" fmla="*/ 422 h 459"/>
                <a:gd name="T4" fmla="*/ 299 w 366"/>
                <a:gd name="T5" fmla="*/ 406 h 459"/>
                <a:gd name="T6" fmla="*/ 273 w 366"/>
                <a:gd name="T7" fmla="*/ 437 h 459"/>
                <a:gd name="T8" fmla="*/ 230 w 366"/>
                <a:gd name="T9" fmla="*/ 455 h 459"/>
                <a:gd name="T10" fmla="*/ 114 w 366"/>
                <a:gd name="T11" fmla="*/ 459 h 459"/>
                <a:gd name="T12" fmla="*/ 55 w 366"/>
                <a:gd name="T13" fmla="*/ 446 h 459"/>
                <a:gd name="T14" fmla="*/ 15 w 366"/>
                <a:gd name="T15" fmla="*/ 412 h 459"/>
                <a:gd name="T16" fmla="*/ 0 w 366"/>
                <a:gd name="T17" fmla="*/ 359 h 459"/>
                <a:gd name="T18" fmla="*/ 4 w 366"/>
                <a:gd name="T19" fmla="*/ 276 h 459"/>
                <a:gd name="T20" fmla="*/ 26 w 366"/>
                <a:gd name="T21" fmla="*/ 228 h 459"/>
                <a:gd name="T22" fmla="*/ 67 w 366"/>
                <a:gd name="T23" fmla="*/ 199 h 459"/>
                <a:gd name="T24" fmla="*/ 125 w 366"/>
                <a:gd name="T25" fmla="*/ 190 h 459"/>
                <a:gd name="T26" fmla="*/ 290 w 366"/>
                <a:gd name="T27" fmla="*/ 116 h 459"/>
                <a:gd name="T28" fmla="*/ 281 w 366"/>
                <a:gd name="T29" fmla="*/ 81 h 459"/>
                <a:gd name="T30" fmla="*/ 257 w 366"/>
                <a:gd name="T31" fmla="*/ 65 h 459"/>
                <a:gd name="T32" fmla="*/ 219 w 366"/>
                <a:gd name="T33" fmla="*/ 60 h 459"/>
                <a:gd name="T34" fmla="*/ 29 w 366"/>
                <a:gd name="T35" fmla="*/ 20 h 459"/>
                <a:gd name="T36" fmla="*/ 80 w 366"/>
                <a:gd name="T37" fmla="*/ 4 h 459"/>
                <a:gd name="T38" fmla="*/ 134 w 366"/>
                <a:gd name="T39" fmla="*/ 0 h 459"/>
                <a:gd name="T40" fmla="*/ 254 w 366"/>
                <a:gd name="T41" fmla="*/ 2 h 459"/>
                <a:gd name="T42" fmla="*/ 299 w 366"/>
                <a:gd name="T43" fmla="*/ 13 h 459"/>
                <a:gd name="T44" fmla="*/ 335 w 366"/>
                <a:gd name="T45" fmla="*/ 38 h 459"/>
                <a:gd name="T46" fmla="*/ 353 w 366"/>
                <a:gd name="T47" fmla="*/ 81 h 459"/>
                <a:gd name="T48" fmla="*/ 357 w 366"/>
                <a:gd name="T49" fmla="*/ 303 h 459"/>
                <a:gd name="T50" fmla="*/ 358 w 366"/>
                <a:gd name="T51" fmla="*/ 385 h 459"/>
                <a:gd name="T52" fmla="*/ 366 w 366"/>
                <a:gd name="T53" fmla="*/ 448 h 459"/>
                <a:gd name="T54" fmla="*/ 290 w 366"/>
                <a:gd name="T55" fmla="*/ 240 h 459"/>
                <a:gd name="T56" fmla="*/ 109 w 366"/>
                <a:gd name="T57" fmla="*/ 242 h 459"/>
                <a:gd name="T58" fmla="*/ 78 w 366"/>
                <a:gd name="T59" fmla="*/ 258 h 459"/>
                <a:gd name="T60" fmla="*/ 67 w 366"/>
                <a:gd name="T61" fmla="*/ 298 h 459"/>
                <a:gd name="T62" fmla="*/ 71 w 366"/>
                <a:gd name="T63" fmla="*/ 370 h 459"/>
                <a:gd name="T64" fmla="*/ 93 w 366"/>
                <a:gd name="T65" fmla="*/ 395 h 459"/>
                <a:gd name="T66" fmla="*/ 127 w 366"/>
                <a:gd name="T67" fmla="*/ 403 h 459"/>
                <a:gd name="T68" fmla="*/ 236 w 366"/>
                <a:gd name="T69" fmla="*/ 401 h 459"/>
                <a:gd name="T70" fmla="*/ 266 w 366"/>
                <a:gd name="T71" fmla="*/ 388 h 459"/>
                <a:gd name="T72" fmla="*/ 286 w 366"/>
                <a:gd name="T73" fmla="*/ 356 h 459"/>
                <a:gd name="T74" fmla="*/ 290 w 366"/>
                <a:gd name="T75" fmla="*/ 240 h 45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6" h="459">
                  <a:moveTo>
                    <a:pt x="306" y="448"/>
                  </a:moveTo>
                  <a:lnTo>
                    <a:pt x="304" y="439"/>
                  </a:lnTo>
                  <a:lnTo>
                    <a:pt x="304" y="431"/>
                  </a:lnTo>
                  <a:lnTo>
                    <a:pt x="302" y="422"/>
                  </a:lnTo>
                  <a:lnTo>
                    <a:pt x="301" y="406"/>
                  </a:lnTo>
                  <a:lnTo>
                    <a:pt x="299" y="406"/>
                  </a:lnTo>
                  <a:lnTo>
                    <a:pt x="288" y="422"/>
                  </a:lnTo>
                  <a:lnTo>
                    <a:pt x="273" y="437"/>
                  </a:lnTo>
                  <a:lnTo>
                    <a:pt x="254" y="448"/>
                  </a:lnTo>
                  <a:lnTo>
                    <a:pt x="230" y="455"/>
                  </a:lnTo>
                  <a:lnTo>
                    <a:pt x="201" y="459"/>
                  </a:lnTo>
                  <a:lnTo>
                    <a:pt x="114" y="459"/>
                  </a:lnTo>
                  <a:lnTo>
                    <a:pt x="82" y="455"/>
                  </a:lnTo>
                  <a:lnTo>
                    <a:pt x="55" y="446"/>
                  </a:lnTo>
                  <a:lnTo>
                    <a:pt x="33" y="431"/>
                  </a:lnTo>
                  <a:lnTo>
                    <a:pt x="15" y="412"/>
                  </a:lnTo>
                  <a:lnTo>
                    <a:pt x="4" y="388"/>
                  </a:lnTo>
                  <a:lnTo>
                    <a:pt x="0" y="359"/>
                  </a:lnTo>
                  <a:lnTo>
                    <a:pt x="0" y="309"/>
                  </a:lnTo>
                  <a:lnTo>
                    <a:pt x="4" y="276"/>
                  </a:lnTo>
                  <a:lnTo>
                    <a:pt x="11" y="249"/>
                  </a:lnTo>
                  <a:lnTo>
                    <a:pt x="26" y="228"/>
                  </a:lnTo>
                  <a:lnTo>
                    <a:pt x="44" y="211"/>
                  </a:lnTo>
                  <a:lnTo>
                    <a:pt x="67" y="199"/>
                  </a:lnTo>
                  <a:lnTo>
                    <a:pt x="94" y="193"/>
                  </a:lnTo>
                  <a:lnTo>
                    <a:pt x="125" y="190"/>
                  </a:lnTo>
                  <a:lnTo>
                    <a:pt x="290" y="190"/>
                  </a:lnTo>
                  <a:lnTo>
                    <a:pt x="290" y="116"/>
                  </a:lnTo>
                  <a:lnTo>
                    <a:pt x="286" y="96"/>
                  </a:lnTo>
                  <a:lnTo>
                    <a:pt x="281" y="81"/>
                  </a:lnTo>
                  <a:lnTo>
                    <a:pt x="270" y="71"/>
                  </a:lnTo>
                  <a:lnTo>
                    <a:pt x="257" y="65"/>
                  </a:lnTo>
                  <a:lnTo>
                    <a:pt x="239" y="62"/>
                  </a:lnTo>
                  <a:lnTo>
                    <a:pt x="219" y="60"/>
                  </a:lnTo>
                  <a:lnTo>
                    <a:pt x="29" y="60"/>
                  </a:lnTo>
                  <a:lnTo>
                    <a:pt x="29" y="20"/>
                  </a:lnTo>
                  <a:lnTo>
                    <a:pt x="53" y="9"/>
                  </a:lnTo>
                  <a:lnTo>
                    <a:pt x="80" y="4"/>
                  </a:lnTo>
                  <a:lnTo>
                    <a:pt x="109" y="0"/>
                  </a:lnTo>
                  <a:lnTo>
                    <a:pt x="134" y="0"/>
                  </a:lnTo>
                  <a:lnTo>
                    <a:pt x="228" y="0"/>
                  </a:lnTo>
                  <a:lnTo>
                    <a:pt x="254" y="2"/>
                  </a:lnTo>
                  <a:lnTo>
                    <a:pt x="277" y="6"/>
                  </a:lnTo>
                  <a:lnTo>
                    <a:pt x="299" y="13"/>
                  </a:lnTo>
                  <a:lnTo>
                    <a:pt x="319" y="24"/>
                  </a:lnTo>
                  <a:lnTo>
                    <a:pt x="335" y="38"/>
                  </a:lnTo>
                  <a:lnTo>
                    <a:pt x="346" y="56"/>
                  </a:lnTo>
                  <a:lnTo>
                    <a:pt x="353" y="81"/>
                  </a:lnTo>
                  <a:lnTo>
                    <a:pt x="357" y="110"/>
                  </a:lnTo>
                  <a:lnTo>
                    <a:pt x="357" y="303"/>
                  </a:lnTo>
                  <a:lnTo>
                    <a:pt x="357" y="348"/>
                  </a:lnTo>
                  <a:lnTo>
                    <a:pt x="358" y="385"/>
                  </a:lnTo>
                  <a:lnTo>
                    <a:pt x="362" y="417"/>
                  </a:lnTo>
                  <a:lnTo>
                    <a:pt x="366" y="448"/>
                  </a:lnTo>
                  <a:lnTo>
                    <a:pt x="306" y="448"/>
                  </a:lnTo>
                  <a:close/>
                  <a:moveTo>
                    <a:pt x="290" y="240"/>
                  </a:moveTo>
                  <a:lnTo>
                    <a:pt x="131" y="240"/>
                  </a:lnTo>
                  <a:lnTo>
                    <a:pt x="109" y="242"/>
                  </a:lnTo>
                  <a:lnTo>
                    <a:pt x="91" y="249"/>
                  </a:lnTo>
                  <a:lnTo>
                    <a:pt x="78" y="258"/>
                  </a:lnTo>
                  <a:lnTo>
                    <a:pt x="71" y="275"/>
                  </a:lnTo>
                  <a:lnTo>
                    <a:pt x="67" y="298"/>
                  </a:lnTo>
                  <a:lnTo>
                    <a:pt x="67" y="350"/>
                  </a:lnTo>
                  <a:lnTo>
                    <a:pt x="71" y="370"/>
                  </a:lnTo>
                  <a:lnTo>
                    <a:pt x="80" y="385"/>
                  </a:lnTo>
                  <a:lnTo>
                    <a:pt x="93" y="395"/>
                  </a:lnTo>
                  <a:lnTo>
                    <a:pt x="109" y="401"/>
                  </a:lnTo>
                  <a:lnTo>
                    <a:pt x="127" y="403"/>
                  </a:lnTo>
                  <a:lnTo>
                    <a:pt x="217" y="403"/>
                  </a:lnTo>
                  <a:lnTo>
                    <a:pt x="236" y="401"/>
                  </a:lnTo>
                  <a:lnTo>
                    <a:pt x="252" y="397"/>
                  </a:lnTo>
                  <a:lnTo>
                    <a:pt x="266" y="388"/>
                  </a:lnTo>
                  <a:lnTo>
                    <a:pt x="279" y="374"/>
                  </a:lnTo>
                  <a:lnTo>
                    <a:pt x="286" y="356"/>
                  </a:lnTo>
                  <a:lnTo>
                    <a:pt x="290" y="330"/>
                  </a:lnTo>
                  <a:lnTo>
                    <a:pt x="290" y="240"/>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8" name="Freeform 80"/>
            <p:cNvSpPr>
              <a:spLocks noChangeAspect="1"/>
            </p:cNvSpPr>
            <p:nvPr/>
          </p:nvSpPr>
          <p:spPr bwMode="auto">
            <a:xfrm>
              <a:off x="8617" y="10015"/>
              <a:ext cx="360" cy="448"/>
            </a:xfrm>
            <a:custGeom>
              <a:avLst/>
              <a:gdLst>
                <a:gd name="T0" fmla="*/ 293 w 360"/>
                <a:gd name="T1" fmla="*/ 448 h 448"/>
                <a:gd name="T2" fmla="*/ 293 w 360"/>
                <a:gd name="T3" fmla="*/ 107 h 448"/>
                <a:gd name="T4" fmla="*/ 289 w 360"/>
                <a:gd name="T5" fmla="*/ 87 h 448"/>
                <a:gd name="T6" fmla="*/ 280 w 360"/>
                <a:gd name="T7" fmla="*/ 74 h 448"/>
                <a:gd name="T8" fmla="*/ 267 w 360"/>
                <a:gd name="T9" fmla="*/ 67 h 448"/>
                <a:gd name="T10" fmla="*/ 253 w 360"/>
                <a:gd name="T11" fmla="*/ 62 h 448"/>
                <a:gd name="T12" fmla="*/ 237 w 360"/>
                <a:gd name="T13" fmla="*/ 60 h 448"/>
                <a:gd name="T14" fmla="*/ 168 w 360"/>
                <a:gd name="T15" fmla="*/ 60 h 448"/>
                <a:gd name="T16" fmla="*/ 136 w 360"/>
                <a:gd name="T17" fmla="*/ 62 h 448"/>
                <a:gd name="T18" fmla="*/ 107 w 360"/>
                <a:gd name="T19" fmla="*/ 65 h 448"/>
                <a:gd name="T20" fmla="*/ 83 w 360"/>
                <a:gd name="T21" fmla="*/ 69 h 448"/>
                <a:gd name="T22" fmla="*/ 67 w 360"/>
                <a:gd name="T23" fmla="*/ 72 h 448"/>
                <a:gd name="T24" fmla="*/ 67 w 360"/>
                <a:gd name="T25" fmla="*/ 448 h 448"/>
                <a:gd name="T26" fmla="*/ 0 w 360"/>
                <a:gd name="T27" fmla="*/ 448 h 448"/>
                <a:gd name="T28" fmla="*/ 0 w 360"/>
                <a:gd name="T29" fmla="*/ 9 h 448"/>
                <a:gd name="T30" fmla="*/ 63 w 360"/>
                <a:gd name="T31" fmla="*/ 9 h 448"/>
                <a:gd name="T32" fmla="*/ 67 w 360"/>
                <a:gd name="T33" fmla="*/ 40 h 448"/>
                <a:gd name="T34" fmla="*/ 92 w 360"/>
                <a:gd name="T35" fmla="*/ 22 h 448"/>
                <a:gd name="T36" fmla="*/ 121 w 360"/>
                <a:gd name="T37" fmla="*/ 9 h 448"/>
                <a:gd name="T38" fmla="*/ 152 w 360"/>
                <a:gd name="T39" fmla="*/ 2 h 448"/>
                <a:gd name="T40" fmla="*/ 183 w 360"/>
                <a:gd name="T41" fmla="*/ 0 h 448"/>
                <a:gd name="T42" fmla="*/ 249 w 360"/>
                <a:gd name="T43" fmla="*/ 0 h 448"/>
                <a:gd name="T44" fmla="*/ 275 w 360"/>
                <a:gd name="T45" fmla="*/ 2 h 448"/>
                <a:gd name="T46" fmla="*/ 296 w 360"/>
                <a:gd name="T47" fmla="*/ 6 h 448"/>
                <a:gd name="T48" fmla="*/ 318 w 360"/>
                <a:gd name="T49" fmla="*/ 15 h 448"/>
                <a:gd name="T50" fmla="*/ 334 w 360"/>
                <a:gd name="T51" fmla="*/ 29 h 448"/>
                <a:gd name="T52" fmla="*/ 349 w 360"/>
                <a:gd name="T53" fmla="*/ 47 h 448"/>
                <a:gd name="T54" fmla="*/ 358 w 360"/>
                <a:gd name="T55" fmla="*/ 71 h 448"/>
                <a:gd name="T56" fmla="*/ 360 w 360"/>
                <a:gd name="T57" fmla="*/ 98 h 448"/>
                <a:gd name="T58" fmla="*/ 360 w 360"/>
                <a:gd name="T59" fmla="*/ 448 h 448"/>
                <a:gd name="T60" fmla="*/ 293 w 360"/>
                <a:gd name="T61" fmla="*/ 448 h 4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0" h="448">
                  <a:moveTo>
                    <a:pt x="293" y="448"/>
                  </a:moveTo>
                  <a:lnTo>
                    <a:pt x="293" y="107"/>
                  </a:lnTo>
                  <a:lnTo>
                    <a:pt x="289" y="87"/>
                  </a:lnTo>
                  <a:lnTo>
                    <a:pt x="280" y="74"/>
                  </a:lnTo>
                  <a:lnTo>
                    <a:pt x="267" y="67"/>
                  </a:lnTo>
                  <a:lnTo>
                    <a:pt x="253" y="62"/>
                  </a:lnTo>
                  <a:lnTo>
                    <a:pt x="237" y="60"/>
                  </a:lnTo>
                  <a:lnTo>
                    <a:pt x="168" y="60"/>
                  </a:lnTo>
                  <a:lnTo>
                    <a:pt x="136" y="62"/>
                  </a:lnTo>
                  <a:lnTo>
                    <a:pt x="107" y="65"/>
                  </a:lnTo>
                  <a:lnTo>
                    <a:pt x="83" y="69"/>
                  </a:lnTo>
                  <a:lnTo>
                    <a:pt x="67" y="72"/>
                  </a:lnTo>
                  <a:lnTo>
                    <a:pt x="67" y="448"/>
                  </a:lnTo>
                  <a:lnTo>
                    <a:pt x="0" y="448"/>
                  </a:lnTo>
                  <a:lnTo>
                    <a:pt x="0" y="9"/>
                  </a:lnTo>
                  <a:lnTo>
                    <a:pt x="63" y="9"/>
                  </a:lnTo>
                  <a:lnTo>
                    <a:pt x="67" y="40"/>
                  </a:lnTo>
                  <a:lnTo>
                    <a:pt x="92" y="22"/>
                  </a:lnTo>
                  <a:lnTo>
                    <a:pt x="121" y="9"/>
                  </a:lnTo>
                  <a:lnTo>
                    <a:pt x="152" y="2"/>
                  </a:lnTo>
                  <a:lnTo>
                    <a:pt x="183" y="0"/>
                  </a:lnTo>
                  <a:lnTo>
                    <a:pt x="249" y="0"/>
                  </a:lnTo>
                  <a:lnTo>
                    <a:pt x="275" y="2"/>
                  </a:lnTo>
                  <a:lnTo>
                    <a:pt x="296" y="6"/>
                  </a:lnTo>
                  <a:lnTo>
                    <a:pt x="318" y="15"/>
                  </a:lnTo>
                  <a:lnTo>
                    <a:pt x="334" y="29"/>
                  </a:lnTo>
                  <a:lnTo>
                    <a:pt x="349" y="47"/>
                  </a:lnTo>
                  <a:lnTo>
                    <a:pt x="358" y="71"/>
                  </a:lnTo>
                  <a:lnTo>
                    <a:pt x="360" y="98"/>
                  </a:lnTo>
                  <a:lnTo>
                    <a:pt x="360" y="448"/>
                  </a:lnTo>
                  <a:lnTo>
                    <a:pt x="293" y="44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29" name="Freeform 81"/>
            <p:cNvSpPr>
              <a:spLocks noChangeAspect="1" noEditPoints="1"/>
            </p:cNvSpPr>
            <p:nvPr/>
          </p:nvSpPr>
          <p:spPr bwMode="auto">
            <a:xfrm>
              <a:off x="9107" y="9846"/>
              <a:ext cx="361" cy="628"/>
            </a:xfrm>
            <a:custGeom>
              <a:avLst/>
              <a:gdLst>
                <a:gd name="T0" fmla="*/ 302 w 361"/>
                <a:gd name="T1" fmla="*/ 617 h 628"/>
                <a:gd name="T2" fmla="*/ 295 w 361"/>
                <a:gd name="T3" fmla="*/ 584 h 628"/>
                <a:gd name="T4" fmla="*/ 269 w 361"/>
                <a:gd name="T5" fmla="*/ 606 h 628"/>
                <a:gd name="T6" fmla="*/ 240 w 361"/>
                <a:gd name="T7" fmla="*/ 619 h 628"/>
                <a:gd name="T8" fmla="*/ 210 w 361"/>
                <a:gd name="T9" fmla="*/ 626 h 628"/>
                <a:gd name="T10" fmla="*/ 177 w 361"/>
                <a:gd name="T11" fmla="*/ 628 h 628"/>
                <a:gd name="T12" fmla="*/ 107 w 361"/>
                <a:gd name="T13" fmla="*/ 628 h 628"/>
                <a:gd name="T14" fmla="*/ 87 w 361"/>
                <a:gd name="T15" fmla="*/ 626 h 628"/>
                <a:gd name="T16" fmla="*/ 65 w 361"/>
                <a:gd name="T17" fmla="*/ 620 h 628"/>
                <a:gd name="T18" fmla="*/ 45 w 361"/>
                <a:gd name="T19" fmla="*/ 613 h 628"/>
                <a:gd name="T20" fmla="*/ 27 w 361"/>
                <a:gd name="T21" fmla="*/ 599 h 628"/>
                <a:gd name="T22" fmla="*/ 13 w 361"/>
                <a:gd name="T23" fmla="*/ 581 h 628"/>
                <a:gd name="T24" fmla="*/ 3 w 361"/>
                <a:gd name="T25" fmla="*/ 557 h 628"/>
                <a:gd name="T26" fmla="*/ 0 w 361"/>
                <a:gd name="T27" fmla="*/ 527 h 628"/>
                <a:gd name="T28" fmla="*/ 0 w 361"/>
                <a:gd name="T29" fmla="*/ 292 h 628"/>
                <a:gd name="T30" fmla="*/ 3 w 361"/>
                <a:gd name="T31" fmla="*/ 259 h 628"/>
                <a:gd name="T32" fmla="*/ 13 w 361"/>
                <a:gd name="T33" fmla="*/ 232 h 628"/>
                <a:gd name="T34" fmla="*/ 27 w 361"/>
                <a:gd name="T35" fmla="*/ 211 h 628"/>
                <a:gd name="T36" fmla="*/ 45 w 361"/>
                <a:gd name="T37" fmla="*/ 193 h 628"/>
                <a:gd name="T38" fmla="*/ 69 w 361"/>
                <a:gd name="T39" fmla="*/ 180 h 628"/>
                <a:gd name="T40" fmla="*/ 96 w 361"/>
                <a:gd name="T41" fmla="*/ 171 h 628"/>
                <a:gd name="T42" fmla="*/ 126 w 361"/>
                <a:gd name="T43" fmla="*/ 169 h 628"/>
                <a:gd name="T44" fmla="*/ 190 w 361"/>
                <a:gd name="T45" fmla="*/ 169 h 628"/>
                <a:gd name="T46" fmla="*/ 220 w 361"/>
                <a:gd name="T47" fmla="*/ 171 h 628"/>
                <a:gd name="T48" fmla="*/ 249 w 361"/>
                <a:gd name="T49" fmla="*/ 180 h 628"/>
                <a:gd name="T50" fmla="*/ 275 w 361"/>
                <a:gd name="T51" fmla="*/ 191 h 628"/>
                <a:gd name="T52" fmla="*/ 295 w 361"/>
                <a:gd name="T53" fmla="*/ 207 h 628"/>
                <a:gd name="T54" fmla="*/ 295 w 361"/>
                <a:gd name="T55" fmla="*/ 0 h 628"/>
                <a:gd name="T56" fmla="*/ 361 w 361"/>
                <a:gd name="T57" fmla="*/ 0 h 628"/>
                <a:gd name="T58" fmla="*/ 361 w 361"/>
                <a:gd name="T59" fmla="*/ 617 h 628"/>
                <a:gd name="T60" fmla="*/ 302 w 361"/>
                <a:gd name="T61" fmla="*/ 617 h 628"/>
                <a:gd name="T62" fmla="*/ 295 w 361"/>
                <a:gd name="T63" fmla="*/ 256 h 628"/>
                <a:gd name="T64" fmla="*/ 275 w 361"/>
                <a:gd name="T65" fmla="*/ 247 h 628"/>
                <a:gd name="T66" fmla="*/ 249 w 361"/>
                <a:gd name="T67" fmla="*/ 238 h 628"/>
                <a:gd name="T68" fmla="*/ 219 w 361"/>
                <a:gd name="T69" fmla="*/ 231 h 628"/>
                <a:gd name="T70" fmla="*/ 182 w 361"/>
                <a:gd name="T71" fmla="*/ 229 h 628"/>
                <a:gd name="T72" fmla="*/ 119 w 361"/>
                <a:gd name="T73" fmla="*/ 229 h 628"/>
                <a:gd name="T74" fmla="*/ 108 w 361"/>
                <a:gd name="T75" fmla="*/ 229 h 628"/>
                <a:gd name="T76" fmla="*/ 96 w 361"/>
                <a:gd name="T77" fmla="*/ 232 h 628"/>
                <a:gd name="T78" fmla="*/ 85 w 361"/>
                <a:gd name="T79" fmla="*/ 240 h 628"/>
                <a:gd name="T80" fmla="*/ 76 w 361"/>
                <a:gd name="T81" fmla="*/ 252 h 628"/>
                <a:gd name="T82" fmla="*/ 70 w 361"/>
                <a:gd name="T83" fmla="*/ 268 h 628"/>
                <a:gd name="T84" fmla="*/ 69 w 361"/>
                <a:gd name="T85" fmla="*/ 290 h 628"/>
                <a:gd name="T86" fmla="*/ 69 w 361"/>
                <a:gd name="T87" fmla="*/ 512 h 628"/>
                <a:gd name="T88" fmla="*/ 70 w 361"/>
                <a:gd name="T89" fmla="*/ 534 h 628"/>
                <a:gd name="T90" fmla="*/ 78 w 361"/>
                <a:gd name="T91" fmla="*/ 550 h 628"/>
                <a:gd name="T92" fmla="*/ 88 w 361"/>
                <a:gd name="T93" fmla="*/ 559 h 628"/>
                <a:gd name="T94" fmla="*/ 103 w 361"/>
                <a:gd name="T95" fmla="*/ 564 h 628"/>
                <a:gd name="T96" fmla="*/ 116 w 361"/>
                <a:gd name="T97" fmla="*/ 566 h 628"/>
                <a:gd name="T98" fmla="*/ 130 w 361"/>
                <a:gd name="T99" fmla="*/ 566 h 628"/>
                <a:gd name="T100" fmla="*/ 181 w 361"/>
                <a:gd name="T101" fmla="*/ 566 h 628"/>
                <a:gd name="T102" fmla="*/ 220 w 361"/>
                <a:gd name="T103" fmla="*/ 564 h 628"/>
                <a:gd name="T104" fmla="*/ 251 w 361"/>
                <a:gd name="T105" fmla="*/ 561 h 628"/>
                <a:gd name="T106" fmla="*/ 276 w 361"/>
                <a:gd name="T107" fmla="*/ 555 h 628"/>
                <a:gd name="T108" fmla="*/ 295 w 361"/>
                <a:gd name="T109" fmla="*/ 552 h 628"/>
                <a:gd name="T110" fmla="*/ 295 w 361"/>
                <a:gd name="T111" fmla="*/ 256 h 62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 h="628">
                  <a:moveTo>
                    <a:pt x="302" y="617"/>
                  </a:moveTo>
                  <a:lnTo>
                    <a:pt x="295" y="584"/>
                  </a:lnTo>
                  <a:lnTo>
                    <a:pt x="269" y="606"/>
                  </a:lnTo>
                  <a:lnTo>
                    <a:pt x="240" y="619"/>
                  </a:lnTo>
                  <a:lnTo>
                    <a:pt x="210" y="626"/>
                  </a:lnTo>
                  <a:lnTo>
                    <a:pt x="177" y="628"/>
                  </a:lnTo>
                  <a:lnTo>
                    <a:pt x="107" y="628"/>
                  </a:lnTo>
                  <a:lnTo>
                    <a:pt x="87" y="626"/>
                  </a:lnTo>
                  <a:lnTo>
                    <a:pt x="65" y="620"/>
                  </a:lnTo>
                  <a:lnTo>
                    <a:pt x="45" y="613"/>
                  </a:lnTo>
                  <a:lnTo>
                    <a:pt x="27" y="599"/>
                  </a:lnTo>
                  <a:lnTo>
                    <a:pt x="13" y="581"/>
                  </a:lnTo>
                  <a:lnTo>
                    <a:pt x="3" y="557"/>
                  </a:lnTo>
                  <a:lnTo>
                    <a:pt x="0" y="527"/>
                  </a:lnTo>
                  <a:lnTo>
                    <a:pt x="0" y="292"/>
                  </a:lnTo>
                  <a:lnTo>
                    <a:pt x="3" y="259"/>
                  </a:lnTo>
                  <a:lnTo>
                    <a:pt x="13" y="232"/>
                  </a:lnTo>
                  <a:lnTo>
                    <a:pt x="27" y="211"/>
                  </a:lnTo>
                  <a:lnTo>
                    <a:pt x="45" y="193"/>
                  </a:lnTo>
                  <a:lnTo>
                    <a:pt x="69" y="180"/>
                  </a:lnTo>
                  <a:lnTo>
                    <a:pt x="96" y="171"/>
                  </a:lnTo>
                  <a:lnTo>
                    <a:pt x="126" y="169"/>
                  </a:lnTo>
                  <a:lnTo>
                    <a:pt x="190" y="169"/>
                  </a:lnTo>
                  <a:lnTo>
                    <a:pt x="220" y="171"/>
                  </a:lnTo>
                  <a:lnTo>
                    <a:pt x="249" y="180"/>
                  </a:lnTo>
                  <a:lnTo>
                    <a:pt x="275" y="191"/>
                  </a:lnTo>
                  <a:lnTo>
                    <a:pt x="295" y="207"/>
                  </a:lnTo>
                  <a:lnTo>
                    <a:pt x="295" y="0"/>
                  </a:lnTo>
                  <a:lnTo>
                    <a:pt x="361" y="0"/>
                  </a:lnTo>
                  <a:lnTo>
                    <a:pt x="361" y="617"/>
                  </a:lnTo>
                  <a:lnTo>
                    <a:pt x="302" y="617"/>
                  </a:lnTo>
                  <a:close/>
                  <a:moveTo>
                    <a:pt x="295" y="256"/>
                  </a:moveTo>
                  <a:lnTo>
                    <a:pt x="275" y="247"/>
                  </a:lnTo>
                  <a:lnTo>
                    <a:pt x="249" y="238"/>
                  </a:lnTo>
                  <a:lnTo>
                    <a:pt x="219" y="231"/>
                  </a:lnTo>
                  <a:lnTo>
                    <a:pt x="182" y="229"/>
                  </a:lnTo>
                  <a:lnTo>
                    <a:pt x="119" y="229"/>
                  </a:lnTo>
                  <a:lnTo>
                    <a:pt x="108" y="229"/>
                  </a:lnTo>
                  <a:lnTo>
                    <a:pt x="96" y="232"/>
                  </a:lnTo>
                  <a:lnTo>
                    <a:pt x="85" y="240"/>
                  </a:lnTo>
                  <a:lnTo>
                    <a:pt x="76" y="252"/>
                  </a:lnTo>
                  <a:lnTo>
                    <a:pt x="70" y="268"/>
                  </a:lnTo>
                  <a:lnTo>
                    <a:pt x="69" y="290"/>
                  </a:lnTo>
                  <a:lnTo>
                    <a:pt x="69" y="512"/>
                  </a:lnTo>
                  <a:lnTo>
                    <a:pt x="70" y="534"/>
                  </a:lnTo>
                  <a:lnTo>
                    <a:pt x="78" y="550"/>
                  </a:lnTo>
                  <a:lnTo>
                    <a:pt x="88" y="559"/>
                  </a:lnTo>
                  <a:lnTo>
                    <a:pt x="103" y="564"/>
                  </a:lnTo>
                  <a:lnTo>
                    <a:pt x="116" y="566"/>
                  </a:lnTo>
                  <a:lnTo>
                    <a:pt x="130" y="566"/>
                  </a:lnTo>
                  <a:lnTo>
                    <a:pt x="181" y="566"/>
                  </a:lnTo>
                  <a:lnTo>
                    <a:pt x="220" y="564"/>
                  </a:lnTo>
                  <a:lnTo>
                    <a:pt x="251" y="561"/>
                  </a:lnTo>
                  <a:lnTo>
                    <a:pt x="276" y="555"/>
                  </a:lnTo>
                  <a:lnTo>
                    <a:pt x="295" y="552"/>
                  </a:lnTo>
                  <a:lnTo>
                    <a:pt x="295" y="256"/>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grpSp>
      <p:sp>
        <p:nvSpPr>
          <p:cNvPr id="39024" name="Rectangle 112"/>
          <p:cNvSpPr>
            <a:spLocks noGrp="1" noChangeArrowheads="1"/>
          </p:cNvSpPr>
          <p:nvPr>
            <p:ph type="ctrTitle" sz="quarter"/>
          </p:nvPr>
        </p:nvSpPr>
        <p:spPr>
          <a:xfrm>
            <a:off x="898525" y="3813175"/>
            <a:ext cx="7377113" cy="1439863"/>
          </a:xfrm>
        </p:spPr>
        <p:txBody>
          <a:bodyPr/>
          <a:lstStyle>
            <a:lvl1pPr>
              <a:lnSpc>
                <a:spcPct val="100000"/>
              </a:lnSpc>
              <a:spcAft>
                <a:spcPct val="20000"/>
              </a:spcAft>
              <a:defRPr sz="4300">
                <a:solidFill>
                  <a:schemeClr val="tx1"/>
                </a:solidFill>
              </a:defRPr>
            </a:lvl1pPr>
          </a:lstStyle>
          <a:p>
            <a:pPr lvl="0"/>
            <a:r>
              <a:rPr lang="da-DK" noProof="0" smtClean="0"/>
              <a:t>Klik for at redigere titeltypografi i masteren</a:t>
            </a:r>
          </a:p>
        </p:txBody>
      </p:sp>
      <p:sp>
        <p:nvSpPr>
          <p:cNvPr id="39025" name="Rectangle 113"/>
          <p:cNvSpPr>
            <a:spLocks noGrp="1" noChangeArrowheads="1"/>
          </p:cNvSpPr>
          <p:nvPr>
            <p:ph type="subTitle" sz="quarter" idx="1"/>
          </p:nvPr>
        </p:nvSpPr>
        <p:spPr>
          <a:xfrm>
            <a:off x="898525" y="5397500"/>
            <a:ext cx="7377113" cy="719138"/>
          </a:xfrm>
        </p:spPr>
        <p:txBody>
          <a:bodyPr anchor="t"/>
          <a:lstStyle>
            <a:lvl1pPr marL="0" indent="0">
              <a:buFont typeface="Wingdings" charset="0"/>
              <a:buNone/>
              <a:defRPr sz="2000"/>
            </a:lvl1pPr>
          </a:lstStyle>
          <a:p>
            <a:pPr lvl="0"/>
            <a:r>
              <a:rPr lang="da-DK" noProof="0" smtClean="0"/>
              <a:t>Klik for at redigere undertiteltypografien i masteren</a:t>
            </a:r>
          </a:p>
        </p:txBody>
      </p:sp>
    </p:spTree>
    <p:extLst>
      <p:ext uri="{BB962C8B-B14F-4D97-AF65-F5344CB8AC3E}">
        <p14:creationId xmlns:p14="http://schemas.microsoft.com/office/powerpoint/2010/main" val="3953230569"/>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188981590"/>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sv-SE" smtClean="0"/>
              <a:t>Klicka här för att ändra format på bakgrundstexten</a:t>
            </a:r>
          </a:p>
        </p:txBody>
      </p:sp>
    </p:spTree>
    <p:extLst>
      <p:ext uri="{BB962C8B-B14F-4D97-AF65-F5344CB8AC3E}">
        <p14:creationId xmlns:p14="http://schemas.microsoft.com/office/powerpoint/2010/main" val="3844648037"/>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719138" y="2159000"/>
            <a:ext cx="3522662" cy="4010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394200" y="2159000"/>
            <a:ext cx="3522663" cy="4010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1236987558"/>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58667274"/>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Tree>
    <p:extLst>
      <p:ext uri="{BB962C8B-B14F-4D97-AF65-F5344CB8AC3E}">
        <p14:creationId xmlns:p14="http://schemas.microsoft.com/office/powerpoint/2010/main" val="3687068346"/>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3994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5B1B2EB6-3236-4BE8-8DC7-EF5EBC55FCDD}" type="datetimeFigureOut">
              <a:rPr lang="sv-SE" smtClean="0"/>
              <a:t>2014-03-30</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54805195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184665821"/>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Tree>
    <p:extLst>
      <p:ext uri="{BB962C8B-B14F-4D97-AF65-F5344CB8AC3E}">
        <p14:creationId xmlns:p14="http://schemas.microsoft.com/office/powerpoint/2010/main" val="1832931974"/>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2191552087"/>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118225" y="1187450"/>
            <a:ext cx="1798638" cy="498157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719138" y="1187450"/>
            <a:ext cx="5246687" cy="498157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Tree>
    <p:extLst>
      <p:ext uri="{BB962C8B-B14F-4D97-AF65-F5344CB8AC3E}">
        <p14:creationId xmlns:p14="http://schemas.microsoft.com/office/powerpoint/2010/main" val="4290676051"/>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685800" y="685800"/>
            <a:ext cx="7772400" cy="2127250"/>
          </a:xfrm>
        </p:spPr>
        <p:txBody>
          <a:bodyPr/>
          <a:lstStyle>
            <a:lvl1pPr>
              <a:defRPr/>
            </a:lvl1pPr>
          </a:lstStyle>
          <a:p>
            <a:pPr lvl="0"/>
            <a:r>
              <a:rPr lang="sv-SE" noProof="0" smtClean="0"/>
              <a:t>Klicka här för att ändra format</a:t>
            </a:r>
          </a:p>
        </p:txBody>
      </p:sp>
      <p:sp>
        <p:nvSpPr>
          <p:cNvPr id="144387"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a:lvl1pPr>
          </a:lstStyle>
          <a:p>
            <a:pPr lvl="0"/>
            <a:r>
              <a:rPr lang="sv-SE" noProof="0" smtClean="0"/>
              <a:t>Klicka här för att ändra format på underrubrik i bakgrunden</a:t>
            </a:r>
          </a:p>
        </p:txBody>
      </p:sp>
      <p:sp>
        <p:nvSpPr>
          <p:cNvPr id="144388" name="Rectangle 4"/>
          <p:cNvSpPr>
            <a:spLocks noGrp="1" noChangeArrowheads="1"/>
          </p:cNvSpPr>
          <p:nvPr>
            <p:ph type="dt" sz="half" idx="2"/>
          </p:nvPr>
        </p:nvSpPr>
        <p:spPr/>
        <p:txBody>
          <a:bodyPr/>
          <a:lstStyle>
            <a:lvl1pPr>
              <a:defRPr/>
            </a:lvl1pPr>
          </a:lstStyle>
          <a:p>
            <a:endParaRPr lang="sv-SE" dirty="0">
              <a:solidFill>
                <a:srgbClr val="000000"/>
              </a:solidFill>
            </a:endParaRPr>
          </a:p>
        </p:txBody>
      </p:sp>
      <p:sp>
        <p:nvSpPr>
          <p:cNvPr id="144389" name="Rectangle 5"/>
          <p:cNvSpPr>
            <a:spLocks noGrp="1" noChangeArrowheads="1"/>
          </p:cNvSpPr>
          <p:nvPr>
            <p:ph type="ftr" sz="quarter" idx="3"/>
          </p:nvPr>
        </p:nvSpPr>
        <p:spPr/>
        <p:txBody>
          <a:bodyPr/>
          <a:lstStyle>
            <a:lvl1pPr>
              <a:defRPr/>
            </a:lvl1pPr>
          </a:lstStyle>
          <a:p>
            <a:endParaRPr lang="sv-SE" dirty="0">
              <a:solidFill>
                <a:srgbClr val="000000"/>
              </a:solidFill>
            </a:endParaRPr>
          </a:p>
        </p:txBody>
      </p:sp>
      <p:sp>
        <p:nvSpPr>
          <p:cNvPr id="144390" name="Rectangle 6"/>
          <p:cNvSpPr>
            <a:spLocks noGrp="1" noChangeArrowheads="1"/>
          </p:cNvSpPr>
          <p:nvPr>
            <p:ph type="sldNum" sz="quarter" idx="4"/>
          </p:nvPr>
        </p:nvSpPr>
        <p:spPr/>
        <p:txBody>
          <a:bodyPr/>
          <a:lstStyle>
            <a:lvl1pPr>
              <a:defRPr/>
            </a:lvl1pPr>
          </a:lstStyle>
          <a:p>
            <a:fld id="{954EA281-CB79-4D46-9547-089D9B8B29A2}" type="slidenum">
              <a:rPr lang="sv-SE">
                <a:solidFill>
                  <a:srgbClr val="000000"/>
                </a:solidFill>
              </a:rPr>
              <a:pPr/>
              <a:t>‹#›</a:t>
            </a:fld>
            <a:endParaRPr lang="sv-SE" dirty="0">
              <a:solidFill>
                <a:srgbClr val="000000"/>
              </a:solidFill>
            </a:endParaRPr>
          </a:p>
        </p:txBody>
      </p:sp>
      <p:grpSp>
        <p:nvGrpSpPr>
          <p:cNvPr id="144391" name="Group 7"/>
          <p:cNvGrpSpPr>
            <a:grpSpLocks/>
          </p:cNvGrpSpPr>
          <p:nvPr/>
        </p:nvGrpSpPr>
        <p:grpSpPr bwMode="auto">
          <a:xfrm>
            <a:off x="228600" y="2889251"/>
            <a:ext cx="8610600" cy="201613"/>
            <a:chOff x="144" y="1680"/>
            <a:chExt cx="5424" cy="144"/>
          </a:xfrm>
        </p:grpSpPr>
        <p:sp>
          <p:nvSpPr>
            <p:cNvPr id="144392" name="Rectangle 8"/>
            <p:cNvSpPr>
              <a:spLocks noChangeArrowheads="1"/>
            </p:cNvSpPr>
            <p:nvPr userDrawn="1"/>
          </p:nvSpPr>
          <p:spPr bwMode="auto">
            <a:xfrm>
              <a:off x="144" y="1680"/>
              <a:ext cx="1808" cy="144"/>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sv-SE" dirty="0">
                <a:solidFill>
                  <a:srgbClr val="000000"/>
                </a:solidFill>
                <a:latin typeface="Arial" charset="0"/>
              </a:endParaRPr>
            </a:p>
          </p:txBody>
        </p:sp>
        <p:sp>
          <p:nvSpPr>
            <p:cNvPr id="144393" name="Rectangle 9"/>
            <p:cNvSpPr>
              <a:spLocks noChangeArrowheads="1"/>
            </p:cNvSpPr>
            <p:nvPr userDrawn="1"/>
          </p:nvSpPr>
          <p:spPr bwMode="auto">
            <a:xfrm>
              <a:off x="1952" y="1680"/>
              <a:ext cx="1808" cy="144"/>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sv-SE" dirty="0">
                <a:solidFill>
                  <a:srgbClr val="000000"/>
                </a:solidFill>
                <a:latin typeface="Arial" charset="0"/>
              </a:endParaRPr>
            </a:p>
          </p:txBody>
        </p:sp>
        <p:sp>
          <p:nvSpPr>
            <p:cNvPr id="144394" name="Rectangle 10"/>
            <p:cNvSpPr>
              <a:spLocks noChangeArrowheads="1"/>
            </p:cNvSpPr>
            <p:nvPr userDrawn="1"/>
          </p:nvSpPr>
          <p:spPr bwMode="auto">
            <a:xfrm>
              <a:off x="3760" y="1680"/>
              <a:ext cx="1808" cy="144"/>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0" fontAlgn="base" hangingPunct="0">
                <a:spcBef>
                  <a:spcPct val="0"/>
                </a:spcBef>
                <a:spcAft>
                  <a:spcPct val="0"/>
                </a:spcAft>
              </a:pPr>
              <a:endParaRPr lang="sv-SE" dirty="0">
                <a:solidFill>
                  <a:srgbClr val="000000"/>
                </a:solidFill>
                <a:latin typeface="Arial" charset="0"/>
              </a:endParaRPr>
            </a:p>
          </p:txBody>
        </p:sp>
      </p:grpSp>
    </p:spTree>
    <p:extLst>
      <p:ext uri="{BB962C8B-B14F-4D97-AF65-F5344CB8AC3E}">
        <p14:creationId xmlns:p14="http://schemas.microsoft.com/office/powerpoint/2010/main" val="1227742668"/>
      </p:ext>
    </p:extLst>
  </p:cSld>
  <p:clrMapOvr>
    <a:masterClrMapping/>
  </p:clrMapOvr>
  <p:transition>
    <p:pull dir="r"/>
  </p:transition>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endParaRPr lang="sv-SE" dirty="0">
              <a:solidFill>
                <a:srgbClr val="000000"/>
              </a:solidFill>
            </a:endParaRPr>
          </a:p>
        </p:txBody>
      </p:sp>
      <p:sp>
        <p:nvSpPr>
          <p:cNvPr id="5" name="Platshållare för sidfot 4"/>
          <p:cNvSpPr>
            <a:spLocks noGrp="1"/>
          </p:cNvSpPr>
          <p:nvPr>
            <p:ph type="ftr" sz="quarter" idx="11"/>
          </p:nvPr>
        </p:nvSpPr>
        <p:spPr/>
        <p:txBody>
          <a:bodyPr/>
          <a:lstStyle>
            <a:lvl1pPr>
              <a:defRPr/>
            </a:lvl1pPr>
          </a:lstStyle>
          <a:p>
            <a:endParaRPr lang="sv-SE" dirty="0">
              <a:solidFill>
                <a:srgbClr val="000000"/>
              </a:solidFill>
            </a:endParaRPr>
          </a:p>
        </p:txBody>
      </p:sp>
      <p:sp>
        <p:nvSpPr>
          <p:cNvPr id="6" name="Platshållare för bildnummer 5"/>
          <p:cNvSpPr>
            <a:spLocks noGrp="1"/>
          </p:cNvSpPr>
          <p:nvPr>
            <p:ph type="sldNum" sz="quarter" idx="12"/>
          </p:nvPr>
        </p:nvSpPr>
        <p:spPr/>
        <p:txBody>
          <a:bodyPr/>
          <a:lstStyle>
            <a:lvl1pPr>
              <a:defRPr/>
            </a:lvl1pPr>
          </a:lstStyle>
          <a:p>
            <a:fld id="{D0D259CB-E5F2-4CE7-BE07-3B3683C22C3B}"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4026632969"/>
      </p:ext>
    </p:extLst>
  </p:cSld>
  <p:clrMapOvr>
    <a:masterClrMapping/>
  </p:clrMapOvr>
  <p:transition>
    <p:pull dir="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1"/>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4"/>
            <a:ext cx="7772400" cy="1500187"/>
          </a:xfrm>
        </p:spPr>
        <p:txBody>
          <a:bodyPr anchor="b"/>
          <a:lstStyle>
            <a:lvl1pPr marL="0" indent="0">
              <a:buNone/>
              <a:defRPr sz="2000"/>
            </a:lvl1pPr>
            <a:lvl2pPr marL="457177" indent="0">
              <a:buNone/>
              <a:defRPr sz="1800"/>
            </a:lvl2pPr>
            <a:lvl3pPr marL="914353" indent="0">
              <a:buNone/>
              <a:defRPr sz="1600"/>
            </a:lvl3pPr>
            <a:lvl4pPr marL="1371530" indent="0">
              <a:buNone/>
              <a:defRPr sz="1400"/>
            </a:lvl4pPr>
            <a:lvl5pPr marL="1828706" indent="0">
              <a:buNone/>
              <a:defRPr sz="1400"/>
            </a:lvl5pPr>
            <a:lvl6pPr marL="2285883" indent="0">
              <a:buNone/>
              <a:defRPr sz="1400"/>
            </a:lvl6pPr>
            <a:lvl7pPr marL="2743060" indent="0">
              <a:buNone/>
              <a:defRPr sz="1400"/>
            </a:lvl7pPr>
            <a:lvl8pPr marL="3200236" indent="0">
              <a:buNone/>
              <a:defRPr sz="1400"/>
            </a:lvl8pPr>
            <a:lvl9pPr marL="3657413" indent="0">
              <a:buNone/>
              <a:defRPr sz="1400"/>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lvl1pPr>
              <a:defRPr/>
            </a:lvl1pPr>
          </a:lstStyle>
          <a:p>
            <a:endParaRPr lang="sv-SE" dirty="0">
              <a:solidFill>
                <a:srgbClr val="000000"/>
              </a:solidFill>
            </a:endParaRPr>
          </a:p>
        </p:txBody>
      </p:sp>
      <p:sp>
        <p:nvSpPr>
          <p:cNvPr id="5" name="Platshållare för sidfot 4"/>
          <p:cNvSpPr>
            <a:spLocks noGrp="1"/>
          </p:cNvSpPr>
          <p:nvPr>
            <p:ph type="ftr" sz="quarter" idx="11"/>
          </p:nvPr>
        </p:nvSpPr>
        <p:spPr/>
        <p:txBody>
          <a:bodyPr/>
          <a:lstStyle>
            <a:lvl1pPr>
              <a:defRPr/>
            </a:lvl1pPr>
          </a:lstStyle>
          <a:p>
            <a:endParaRPr lang="sv-SE" dirty="0">
              <a:solidFill>
                <a:srgbClr val="000000"/>
              </a:solidFill>
            </a:endParaRPr>
          </a:p>
        </p:txBody>
      </p:sp>
      <p:sp>
        <p:nvSpPr>
          <p:cNvPr id="6" name="Platshållare för bildnummer 5"/>
          <p:cNvSpPr>
            <a:spLocks noGrp="1"/>
          </p:cNvSpPr>
          <p:nvPr>
            <p:ph type="sldNum" sz="quarter" idx="12"/>
          </p:nvPr>
        </p:nvSpPr>
        <p:spPr/>
        <p:txBody>
          <a:bodyPr/>
          <a:lstStyle>
            <a:lvl1pPr>
              <a:defRPr/>
            </a:lvl1pPr>
          </a:lstStyle>
          <a:p>
            <a:fld id="{9D44A0D5-3E35-4899-9543-39C440075A0E}"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1927513997"/>
      </p:ext>
    </p:extLst>
  </p:cSld>
  <p:clrMapOvr>
    <a:masterClrMapping/>
  </p:clrMapOvr>
  <p:transition>
    <p:pull dir="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1"/>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1"/>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lvl1pPr>
              <a:defRPr/>
            </a:lvl1pPr>
          </a:lstStyle>
          <a:p>
            <a:endParaRPr lang="sv-SE" dirty="0">
              <a:solidFill>
                <a:srgbClr val="000000"/>
              </a:solidFill>
            </a:endParaRPr>
          </a:p>
        </p:txBody>
      </p:sp>
      <p:sp>
        <p:nvSpPr>
          <p:cNvPr id="6" name="Platshållare för sidfot 5"/>
          <p:cNvSpPr>
            <a:spLocks noGrp="1"/>
          </p:cNvSpPr>
          <p:nvPr>
            <p:ph type="ftr" sz="quarter" idx="11"/>
          </p:nvPr>
        </p:nvSpPr>
        <p:spPr/>
        <p:txBody>
          <a:bodyPr/>
          <a:lstStyle>
            <a:lvl1pPr>
              <a:defRPr/>
            </a:lvl1pPr>
          </a:lstStyle>
          <a:p>
            <a:endParaRPr lang="sv-SE" dirty="0">
              <a:solidFill>
                <a:srgbClr val="000000"/>
              </a:solidFill>
            </a:endParaRPr>
          </a:p>
        </p:txBody>
      </p:sp>
      <p:sp>
        <p:nvSpPr>
          <p:cNvPr id="7" name="Platshållare för bildnummer 6"/>
          <p:cNvSpPr>
            <a:spLocks noGrp="1"/>
          </p:cNvSpPr>
          <p:nvPr>
            <p:ph type="sldNum" sz="quarter" idx="12"/>
          </p:nvPr>
        </p:nvSpPr>
        <p:spPr/>
        <p:txBody>
          <a:bodyPr/>
          <a:lstStyle>
            <a:lvl1pPr>
              <a:defRPr/>
            </a:lvl1pPr>
          </a:lstStyle>
          <a:p>
            <a:fld id="{257DF279-7097-4B2A-B34E-BC69FD586709}"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4194112410"/>
      </p:ext>
    </p:extLst>
  </p:cSld>
  <p:clrMapOvr>
    <a:masterClrMapping/>
  </p:clrMapOvr>
  <p:transition>
    <p:pull dir="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lvl1pPr>
              <a:defRPr/>
            </a:lvl1pPr>
          </a:lstStyle>
          <a:p>
            <a:endParaRPr lang="sv-SE" dirty="0">
              <a:solidFill>
                <a:srgbClr val="000000"/>
              </a:solidFill>
            </a:endParaRPr>
          </a:p>
        </p:txBody>
      </p:sp>
      <p:sp>
        <p:nvSpPr>
          <p:cNvPr id="8" name="Platshållare för sidfot 7"/>
          <p:cNvSpPr>
            <a:spLocks noGrp="1"/>
          </p:cNvSpPr>
          <p:nvPr>
            <p:ph type="ftr" sz="quarter" idx="11"/>
          </p:nvPr>
        </p:nvSpPr>
        <p:spPr/>
        <p:txBody>
          <a:bodyPr/>
          <a:lstStyle>
            <a:lvl1pPr>
              <a:defRPr/>
            </a:lvl1pPr>
          </a:lstStyle>
          <a:p>
            <a:endParaRPr lang="sv-SE" dirty="0">
              <a:solidFill>
                <a:srgbClr val="000000"/>
              </a:solidFill>
            </a:endParaRPr>
          </a:p>
        </p:txBody>
      </p:sp>
      <p:sp>
        <p:nvSpPr>
          <p:cNvPr id="9" name="Platshållare för bildnummer 8"/>
          <p:cNvSpPr>
            <a:spLocks noGrp="1"/>
          </p:cNvSpPr>
          <p:nvPr>
            <p:ph type="sldNum" sz="quarter" idx="12"/>
          </p:nvPr>
        </p:nvSpPr>
        <p:spPr/>
        <p:txBody>
          <a:bodyPr/>
          <a:lstStyle>
            <a:lvl1pPr>
              <a:defRPr/>
            </a:lvl1pPr>
          </a:lstStyle>
          <a:p>
            <a:fld id="{4ECF63D2-7C89-44DF-8F09-DE2EFEF27705}"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666643445"/>
      </p:ext>
    </p:extLst>
  </p:cSld>
  <p:clrMapOvr>
    <a:masterClrMapping/>
  </p:clrMapOvr>
  <p:transition>
    <p:pull dir="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lvl1pPr>
              <a:defRPr/>
            </a:lvl1pPr>
          </a:lstStyle>
          <a:p>
            <a:endParaRPr lang="sv-SE" dirty="0">
              <a:solidFill>
                <a:srgbClr val="000000"/>
              </a:solidFill>
            </a:endParaRPr>
          </a:p>
        </p:txBody>
      </p:sp>
      <p:sp>
        <p:nvSpPr>
          <p:cNvPr id="4" name="Platshållare för sidfot 3"/>
          <p:cNvSpPr>
            <a:spLocks noGrp="1"/>
          </p:cNvSpPr>
          <p:nvPr>
            <p:ph type="ftr" sz="quarter" idx="11"/>
          </p:nvPr>
        </p:nvSpPr>
        <p:spPr/>
        <p:txBody>
          <a:bodyPr/>
          <a:lstStyle>
            <a:lvl1pPr>
              <a:defRPr/>
            </a:lvl1pPr>
          </a:lstStyle>
          <a:p>
            <a:endParaRPr lang="sv-SE" dirty="0">
              <a:solidFill>
                <a:srgbClr val="000000"/>
              </a:solidFill>
            </a:endParaRPr>
          </a:p>
        </p:txBody>
      </p:sp>
      <p:sp>
        <p:nvSpPr>
          <p:cNvPr id="5" name="Platshållare för bildnummer 4"/>
          <p:cNvSpPr>
            <a:spLocks noGrp="1"/>
          </p:cNvSpPr>
          <p:nvPr>
            <p:ph type="sldNum" sz="quarter" idx="12"/>
          </p:nvPr>
        </p:nvSpPr>
        <p:spPr/>
        <p:txBody>
          <a:bodyPr/>
          <a:lstStyle>
            <a:lvl1pPr>
              <a:defRPr/>
            </a:lvl1pPr>
          </a:lstStyle>
          <a:p>
            <a:fld id="{D4B677F7-F4CD-4B05-BC2C-8095C70A4BF6}"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3105733436"/>
      </p:ext>
    </p:extLst>
  </p:cSld>
  <p:clrMapOvr>
    <a:masterClrMapping/>
  </p:clrMapOvr>
  <p:transition>
    <p:pull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5B1B2EB6-3236-4BE8-8DC7-EF5EBC55FCDD}" type="datetimeFigureOut">
              <a:rPr lang="sv-SE" smtClean="0"/>
              <a:t>2014-03-30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4931626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lvl1pPr>
              <a:defRPr/>
            </a:lvl1pPr>
          </a:lstStyle>
          <a:p>
            <a:endParaRPr lang="sv-SE" dirty="0">
              <a:solidFill>
                <a:srgbClr val="000000"/>
              </a:solidFill>
            </a:endParaRPr>
          </a:p>
        </p:txBody>
      </p:sp>
      <p:sp>
        <p:nvSpPr>
          <p:cNvPr id="3" name="Platshållare för sidfot 2"/>
          <p:cNvSpPr>
            <a:spLocks noGrp="1"/>
          </p:cNvSpPr>
          <p:nvPr>
            <p:ph type="ftr" sz="quarter" idx="11"/>
          </p:nvPr>
        </p:nvSpPr>
        <p:spPr/>
        <p:txBody>
          <a:bodyPr/>
          <a:lstStyle>
            <a:lvl1pPr>
              <a:defRPr/>
            </a:lvl1pPr>
          </a:lstStyle>
          <a:p>
            <a:endParaRPr lang="sv-SE" dirty="0">
              <a:solidFill>
                <a:srgbClr val="000000"/>
              </a:solidFill>
            </a:endParaRPr>
          </a:p>
        </p:txBody>
      </p:sp>
      <p:sp>
        <p:nvSpPr>
          <p:cNvPr id="4" name="Platshållare för bildnummer 3"/>
          <p:cNvSpPr>
            <a:spLocks noGrp="1"/>
          </p:cNvSpPr>
          <p:nvPr>
            <p:ph type="sldNum" sz="quarter" idx="12"/>
          </p:nvPr>
        </p:nvSpPr>
        <p:spPr/>
        <p:txBody>
          <a:bodyPr/>
          <a:lstStyle>
            <a:lvl1pPr>
              <a:defRPr/>
            </a:lvl1pPr>
          </a:lstStyle>
          <a:p>
            <a:fld id="{42417B26-0A62-4419-A441-A84D5EBC60CE}"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2081065520"/>
      </p:ext>
    </p:extLst>
  </p:cSld>
  <p:clrMapOvr>
    <a:masterClrMapping/>
  </p:clrMapOvr>
  <p:transition>
    <p:pull dir="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1" y="273050"/>
            <a:ext cx="3008313" cy="1162050"/>
          </a:xfrm>
        </p:spPr>
        <p:txBody>
          <a:bodyPr/>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endParaRPr lang="sv-SE" dirty="0">
              <a:solidFill>
                <a:srgbClr val="000000"/>
              </a:solidFill>
            </a:endParaRPr>
          </a:p>
        </p:txBody>
      </p:sp>
      <p:sp>
        <p:nvSpPr>
          <p:cNvPr id="6" name="Platshållare för sidfot 5"/>
          <p:cNvSpPr>
            <a:spLocks noGrp="1"/>
          </p:cNvSpPr>
          <p:nvPr>
            <p:ph type="ftr" sz="quarter" idx="11"/>
          </p:nvPr>
        </p:nvSpPr>
        <p:spPr/>
        <p:txBody>
          <a:bodyPr/>
          <a:lstStyle>
            <a:lvl1pPr>
              <a:defRPr/>
            </a:lvl1pPr>
          </a:lstStyle>
          <a:p>
            <a:endParaRPr lang="sv-SE" dirty="0">
              <a:solidFill>
                <a:srgbClr val="000000"/>
              </a:solidFill>
            </a:endParaRPr>
          </a:p>
        </p:txBody>
      </p:sp>
      <p:sp>
        <p:nvSpPr>
          <p:cNvPr id="7" name="Platshållare för bildnummer 6"/>
          <p:cNvSpPr>
            <a:spLocks noGrp="1"/>
          </p:cNvSpPr>
          <p:nvPr>
            <p:ph type="sldNum" sz="quarter" idx="12"/>
          </p:nvPr>
        </p:nvSpPr>
        <p:spPr/>
        <p:txBody>
          <a:bodyPr/>
          <a:lstStyle>
            <a:lvl1pPr>
              <a:defRPr/>
            </a:lvl1pPr>
          </a:lstStyle>
          <a:p>
            <a:fld id="{C340678E-6136-44D2-B5FF-F8A426ED753F}"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360107157"/>
      </p:ext>
    </p:extLst>
  </p:cSld>
  <p:clrMapOvr>
    <a:masterClrMapping/>
  </p:clrMapOvr>
  <p:transition>
    <p:pull dir="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r>
              <a:rPr lang="sv-SE" dirty="0" smtClean="0"/>
              <a:t>Klicka på ikonen för att lägga till en bild</a:t>
            </a:r>
            <a:endParaRPr lang="sv-SE" dirty="0"/>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lvl1pPr>
              <a:defRPr/>
            </a:lvl1pPr>
          </a:lstStyle>
          <a:p>
            <a:endParaRPr lang="sv-SE" dirty="0">
              <a:solidFill>
                <a:srgbClr val="000000"/>
              </a:solidFill>
            </a:endParaRPr>
          </a:p>
        </p:txBody>
      </p:sp>
      <p:sp>
        <p:nvSpPr>
          <p:cNvPr id="6" name="Platshållare för sidfot 5"/>
          <p:cNvSpPr>
            <a:spLocks noGrp="1"/>
          </p:cNvSpPr>
          <p:nvPr>
            <p:ph type="ftr" sz="quarter" idx="11"/>
          </p:nvPr>
        </p:nvSpPr>
        <p:spPr/>
        <p:txBody>
          <a:bodyPr/>
          <a:lstStyle>
            <a:lvl1pPr>
              <a:defRPr/>
            </a:lvl1pPr>
          </a:lstStyle>
          <a:p>
            <a:endParaRPr lang="sv-SE" dirty="0">
              <a:solidFill>
                <a:srgbClr val="000000"/>
              </a:solidFill>
            </a:endParaRPr>
          </a:p>
        </p:txBody>
      </p:sp>
      <p:sp>
        <p:nvSpPr>
          <p:cNvPr id="7" name="Platshållare för bildnummer 6"/>
          <p:cNvSpPr>
            <a:spLocks noGrp="1"/>
          </p:cNvSpPr>
          <p:nvPr>
            <p:ph type="sldNum" sz="quarter" idx="12"/>
          </p:nvPr>
        </p:nvSpPr>
        <p:spPr/>
        <p:txBody>
          <a:bodyPr/>
          <a:lstStyle>
            <a:lvl1pPr>
              <a:defRPr/>
            </a:lvl1pPr>
          </a:lstStyle>
          <a:p>
            <a:fld id="{B0114E9C-FE01-456C-8311-1DFEFC73B6AB}"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130385815"/>
      </p:ext>
    </p:extLst>
  </p:cSld>
  <p:clrMapOvr>
    <a:masterClrMapping/>
  </p:clrMapOvr>
  <p:transition>
    <p:pull dir="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endParaRPr lang="sv-SE" dirty="0">
              <a:solidFill>
                <a:srgbClr val="000000"/>
              </a:solidFill>
            </a:endParaRPr>
          </a:p>
        </p:txBody>
      </p:sp>
      <p:sp>
        <p:nvSpPr>
          <p:cNvPr id="5" name="Platshållare för sidfot 4"/>
          <p:cNvSpPr>
            <a:spLocks noGrp="1"/>
          </p:cNvSpPr>
          <p:nvPr>
            <p:ph type="ftr" sz="quarter" idx="11"/>
          </p:nvPr>
        </p:nvSpPr>
        <p:spPr/>
        <p:txBody>
          <a:bodyPr/>
          <a:lstStyle>
            <a:lvl1pPr>
              <a:defRPr/>
            </a:lvl1pPr>
          </a:lstStyle>
          <a:p>
            <a:endParaRPr lang="sv-SE" dirty="0">
              <a:solidFill>
                <a:srgbClr val="000000"/>
              </a:solidFill>
            </a:endParaRPr>
          </a:p>
        </p:txBody>
      </p:sp>
      <p:sp>
        <p:nvSpPr>
          <p:cNvPr id="6" name="Platshållare för bildnummer 5"/>
          <p:cNvSpPr>
            <a:spLocks noGrp="1"/>
          </p:cNvSpPr>
          <p:nvPr>
            <p:ph type="sldNum" sz="quarter" idx="12"/>
          </p:nvPr>
        </p:nvSpPr>
        <p:spPr/>
        <p:txBody>
          <a:bodyPr/>
          <a:lstStyle>
            <a:lvl1pPr>
              <a:defRPr/>
            </a:lvl1pPr>
          </a:lstStyle>
          <a:p>
            <a:fld id="{13D24207-F172-4EF6-B26C-8BF58F305634}"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3284987287"/>
      </p:ext>
    </p:extLst>
  </p:cSld>
  <p:clrMapOvr>
    <a:masterClrMapping/>
  </p:clrMapOvr>
  <p:transition>
    <p:pull dir="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7813"/>
            <a:ext cx="2057400" cy="5853112"/>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7813"/>
            <a:ext cx="6019800" cy="5853112"/>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lvl1pPr>
              <a:defRPr/>
            </a:lvl1pPr>
          </a:lstStyle>
          <a:p>
            <a:endParaRPr lang="sv-SE" dirty="0">
              <a:solidFill>
                <a:srgbClr val="000000"/>
              </a:solidFill>
            </a:endParaRPr>
          </a:p>
        </p:txBody>
      </p:sp>
      <p:sp>
        <p:nvSpPr>
          <p:cNvPr id="5" name="Platshållare för sidfot 4"/>
          <p:cNvSpPr>
            <a:spLocks noGrp="1"/>
          </p:cNvSpPr>
          <p:nvPr>
            <p:ph type="ftr" sz="quarter" idx="11"/>
          </p:nvPr>
        </p:nvSpPr>
        <p:spPr/>
        <p:txBody>
          <a:bodyPr/>
          <a:lstStyle>
            <a:lvl1pPr>
              <a:defRPr/>
            </a:lvl1pPr>
          </a:lstStyle>
          <a:p>
            <a:endParaRPr lang="sv-SE" dirty="0">
              <a:solidFill>
                <a:srgbClr val="000000"/>
              </a:solidFill>
            </a:endParaRPr>
          </a:p>
        </p:txBody>
      </p:sp>
      <p:sp>
        <p:nvSpPr>
          <p:cNvPr id="6" name="Platshållare för bildnummer 5"/>
          <p:cNvSpPr>
            <a:spLocks noGrp="1"/>
          </p:cNvSpPr>
          <p:nvPr>
            <p:ph type="sldNum" sz="quarter" idx="12"/>
          </p:nvPr>
        </p:nvSpPr>
        <p:spPr/>
        <p:txBody>
          <a:bodyPr/>
          <a:lstStyle>
            <a:lvl1pPr>
              <a:defRPr/>
            </a:lvl1pPr>
          </a:lstStyle>
          <a:p>
            <a:fld id="{319A9B7D-308E-4B61-9E24-30C77DD8A369}" type="slidenum">
              <a:rPr lang="sv-SE">
                <a:solidFill>
                  <a:srgbClr val="000000"/>
                </a:solidFill>
              </a:rPr>
              <a:pPr/>
              <a:t>‹#›</a:t>
            </a:fld>
            <a:endParaRPr lang="sv-SE" dirty="0">
              <a:solidFill>
                <a:srgbClr val="000000"/>
              </a:solidFill>
            </a:endParaRPr>
          </a:p>
        </p:txBody>
      </p:sp>
    </p:spTree>
    <p:extLst>
      <p:ext uri="{BB962C8B-B14F-4D97-AF65-F5344CB8AC3E}">
        <p14:creationId xmlns:p14="http://schemas.microsoft.com/office/powerpoint/2010/main" val="2254390479"/>
      </p:ext>
    </p:extLst>
  </p:cSld>
  <p:clrMapOvr>
    <a:masterClrMapping/>
  </p:clrMapOvr>
  <p:transition>
    <p:pull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5B1B2EB6-3236-4BE8-8DC7-EF5EBC55FCDD}" type="datetimeFigureOut">
              <a:rPr lang="sv-SE" smtClean="0"/>
              <a:t>2014-03-30</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1861157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5B1B2EB6-3236-4BE8-8DC7-EF5EBC55FCDD}" type="datetimeFigureOut">
              <a:rPr lang="sv-SE" smtClean="0"/>
              <a:t>2014-03-30</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2269229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5B1B2EB6-3236-4BE8-8DC7-EF5EBC55FCDD}" type="datetimeFigureOut">
              <a:rPr lang="sv-SE" smtClean="0"/>
              <a:t>2014-03-30</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0909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B1B2EB6-3236-4BE8-8DC7-EF5EBC55FCDD}" type="datetimeFigureOut">
              <a:rPr lang="sv-SE" smtClean="0"/>
              <a:t>2014-03-30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327039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5B1B2EB6-3236-4BE8-8DC7-EF5EBC55FCDD}" type="datetimeFigureOut">
              <a:rPr lang="sv-SE" smtClean="0"/>
              <a:t>2014-03-30</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694F3877-B246-458C-AD67-F4EE738D32BD}" type="slidenum">
              <a:rPr lang="sv-SE" smtClean="0"/>
              <a:t>‹#›</a:t>
            </a:fld>
            <a:endParaRPr lang="sv-SE"/>
          </a:p>
        </p:txBody>
      </p:sp>
    </p:spTree>
    <p:extLst>
      <p:ext uri="{BB962C8B-B14F-4D97-AF65-F5344CB8AC3E}">
        <p14:creationId xmlns:p14="http://schemas.microsoft.com/office/powerpoint/2010/main" val="1145003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B2EB6-3236-4BE8-8DC7-EF5EBC55FCDD}" type="datetimeFigureOut">
              <a:rPr lang="sv-SE" smtClean="0"/>
              <a:t>2014-03-30</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4F3877-B246-458C-AD67-F4EE738D32BD}" type="slidenum">
              <a:rPr lang="sv-SE" smtClean="0"/>
              <a:t>‹#›</a:t>
            </a:fld>
            <a:endParaRPr lang="sv-SE"/>
          </a:p>
        </p:txBody>
      </p:sp>
    </p:spTree>
    <p:extLst>
      <p:ext uri="{BB962C8B-B14F-4D97-AF65-F5344CB8AC3E}">
        <p14:creationId xmlns:p14="http://schemas.microsoft.com/office/powerpoint/2010/main" val="28550718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ACEE2791-4312-9246-BECB-457306C6CF68}" type="datetimeFigureOut">
              <a:rPr lang="sv-SE" smtClean="0">
                <a:solidFill>
                  <a:prstClr val="black">
                    <a:tint val="75000"/>
                  </a:prstClr>
                </a:solidFill>
              </a:rPr>
              <a:pPr defTabSz="457200"/>
              <a:t>2014-03-30</a:t>
            </a:fld>
            <a:endParaRPr lang="sv-SE">
              <a:solidFill>
                <a:prstClr val="black">
                  <a:tint val="75000"/>
                </a:prstClr>
              </a:solidFill>
            </a:endParaRPr>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sv-SE">
              <a:solidFill>
                <a:prstClr val="black">
                  <a:tint val="75000"/>
                </a:prstClr>
              </a:solidFill>
            </a:endParaRPr>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1A775B5F-DE67-3445-B075-FCF27DA8DEC0}" type="slidenum">
              <a:rPr lang="sv-SE" smtClean="0">
                <a:solidFill>
                  <a:prstClr val="black">
                    <a:tint val="75000"/>
                  </a:prstClr>
                </a:solidFill>
              </a:rPr>
              <a:pPr defTabSz="457200"/>
              <a:t>‹#›</a:t>
            </a:fld>
            <a:endParaRPr lang="sv-SE">
              <a:solidFill>
                <a:prstClr val="black">
                  <a:tint val="75000"/>
                </a:prstClr>
              </a:solidFill>
            </a:endParaRPr>
          </a:p>
        </p:txBody>
      </p:sp>
    </p:spTree>
    <p:extLst>
      <p:ext uri="{BB962C8B-B14F-4D97-AF65-F5344CB8AC3E}">
        <p14:creationId xmlns:p14="http://schemas.microsoft.com/office/powerpoint/2010/main" val="30392750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ChangeArrowheads="1"/>
          </p:cNvSpPr>
          <p:nvPr>
            <p:ph type="title"/>
          </p:nvPr>
        </p:nvSpPr>
        <p:spPr bwMode="auto">
          <a:xfrm>
            <a:off x="719138" y="1187450"/>
            <a:ext cx="7197725"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b" anchorCtr="0" compatLnSpc="1">
            <a:prstTxWarp prst="textNoShape">
              <a:avLst/>
            </a:prstTxWarp>
          </a:bodyPr>
          <a:lstStyle/>
          <a:p>
            <a:pPr lvl="0"/>
            <a:r>
              <a:rPr lang="da-DK"/>
              <a:t>Klik for at redigere titeltypografi i masteren</a:t>
            </a:r>
          </a:p>
        </p:txBody>
      </p:sp>
      <p:sp>
        <p:nvSpPr>
          <p:cNvPr id="37893" name="Rectangle 5"/>
          <p:cNvSpPr>
            <a:spLocks noGrp="1" noChangeArrowheads="1"/>
          </p:cNvSpPr>
          <p:nvPr>
            <p:ph type="body" idx="1"/>
          </p:nvPr>
        </p:nvSpPr>
        <p:spPr bwMode="auto">
          <a:xfrm>
            <a:off x="719138" y="2159000"/>
            <a:ext cx="7197725" cy="401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vert="horz" wrap="square" lIns="0" tIns="0" rIns="0" bIns="0" numCol="1" anchor="ctr" anchorCtr="0" compatLnSpc="1">
            <a:prstTxWarp prst="textNoShape">
              <a:avLst/>
            </a:prstTxWarp>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grpSp>
        <p:nvGrpSpPr>
          <p:cNvPr id="1028" name="Group 131"/>
          <p:cNvGrpSpPr>
            <a:grpSpLocks noChangeAspect="1"/>
          </p:cNvGrpSpPr>
          <p:nvPr/>
        </p:nvGrpSpPr>
        <p:grpSpPr bwMode="auto">
          <a:xfrm>
            <a:off x="7877175" y="196850"/>
            <a:ext cx="1071563" cy="520700"/>
            <a:chOff x="2425" y="7208"/>
            <a:chExt cx="7069" cy="3441"/>
          </a:xfrm>
        </p:grpSpPr>
        <p:sp>
          <p:nvSpPr>
            <p:cNvPr id="1029" name="Freeform 132"/>
            <p:cNvSpPr>
              <a:spLocks noChangeAspect="1"/>
            </p:cNvSpPr>
            <p:nvPr/>
          </p:nvSpPr>
          <p:spPr bwMode="auto">
            <a:xfrm>
              <a:off x="2425" y="7789"/>
              <a:ext cx="2751" cy="1753"/>
            </a:xfrm>
            <a:custGeom>
              <a:avLst/>
              <a:gdLst>
                <a:gd name="T0" fmla="*/ 777 w 2751"/>
                <a:gd name="T1" fmla="*/ 0 h 1753"/>
                <a:gd name="T2" fmla="*/ 520 w 2751"/>
                <a:gd name="T3" fmla="*/ 3 h 1753"/>
                <a:gd name="T4" fmla="*/ 278 w 2751"/>
                <a:gd name="T5" fmla="*/ 9 h 1753"/>
                <a:gd name="T6" fmla="*/ 86 w 2751"/>
                <a:gd name="T7" fmla="*/ 18 h 1753"/>
                <a:gd name="T8" fmla="*/ 14 w 2751"/>
                <a:gd name="T9" fmla="*/ 38 h 1753"/>
                <a:gd name="T10" fmla="*/ 5 w 2751"/>
                <a:gd name="T11" fmla="*/ 79 h 1753"/>
                <a:gd name="T12" fmla="*/ 0 w 2751"/>
                <a:gd name="T13" fmla="*/ 153 h 1753"/>
                <a:gd name="T14" fmla="*/ 1 w 2751"/>
                <a:gd name="T15" fmla="*/ 204 h 1753"/>
                <a:gd name="T16" fmla="*/ 32 w 2751"/>
                <a:gd name="T17" fmla="*/ 231 h 1753"/>
                <a:gd name="T18" fmla="*/ 76 w 2751"/>
                <a:gd name="T19" fmla="*/ 240 h 1753"/>
                <a:gd name="T20" fmla="*/ 157 w 2751"/>
                <a:gd name="T21" fmla="*/ 268 h 1753"/>
                <a:gd name="T22" fmla="*/ 244 w 2751"/>
                <a:gd name="T23" fmla="*/ 321 h 1753"/>
                <a:gd name="T24" fmla="*/ 296 w 2751"/>
                <a:gd name="T25" fmla="*/ 402 h 1753"/>
                <a:gd name="T26" fmla="*/ 302 w 2751"/>
                <a:gd name="T27" fmla="*/ 1719 h 1753"/>
                <a:gd name="T28" fmla="*/ 323 w 2751"/>
                <a:gd name="T29" fmla="*/ 1746 h 1753"/>
                <a:gd name="T30" fmla="*/ 475 w 2751"/>
                <a:gd name="T31" fmla="*/ 1753 h 1753"/>
                <a:gd name="T32" fmla="*/ 679 w 2751"/>
                <a:gd name="T33" fmla="*/ 1752 h 1753"/>
                <a:gd name="T34" fmla="*/ 764 w 2751"/>
                <a:gd name="T35" fmla="*/ 1739 h 1753"/>
                <a:gd name="T36" fmla="*/ 777 w 2751"/>
                <a:gd name="T37" fmla="*/ 1707 h 1753"/>
                <a:gd name="T38" fmla="*/ 790 w 2751"/>
                <a:gd name="T39" fmla="*/ 375 h 1753"/>
                <a:gd name="T40" fmla="*/ 835 w 2751"/>
                <a:gd name="T41" fmla="*/ 364 h 1753"/>
                <a:gd name="T42" fmla="*/ 943 w 2751"/>
                <a:gd name="T43" fmla="*/ 362 h 1753"/>
                <a:gd name="T44" fmla="*/ 1131 w 2751"/>
                <a:gd name="T45" fmla="*/ 370 h 1753"/>
                <a:gd name="T46" fmla="*/ 1216 w 2751"/>
                <a:gd name="T47" fmla="*/ 404 h 1753"/>
                <a:gd name="T48" fmla="*/ 1260 w 2751"/>
                <a:gd name="T49" fmla="*/ 487 h 1753"/>
                <a:gd name="T50" fmla="*/ 1269 w 2751"/>
                <a:gd name="T51" fmla="*/ 1708 h 1753"/>
                <a:gd name="T52" fmla="*/ 1280 w 2751"/>
                <a:gd name="T53" fmla="*/ 1739 h 1753"/>
                <a:gd name="T54" fmla="*/ 1410 w 2751"/>
                <a:gd name="T55" fmla="*/ 1753 h 1753"/>
                <a:gd name="T56" fmla="*/ 1710 w 2751"/>
                <a:gd name="T57" fmla="*/ 1750 h 1753"/>
                <a:gd name="T58" fmla="*/ 1746 w 2751"/>
                <a:gd name="T59" fmla="*/ 1730 h 1753"/>
                <a:gd name="T60" fmla="*/ 1750 w 2751"/>
                <a:gd name="T61" fmla="*/ 404 h 1753"/>
                <a:gd name="T62" fmla="*/ 1777 w 2751"/>
                <a:gd name="T63" fmla="*/ 370 h 1753"/>
                <a:gd name="T64" fmla="*/ 1837 w 2751"/>
                <a:gd name="T65" fmla="*/ 362 h 1753"/>
                <a:gd name="T66" fmla="*/ 1963 w 2751"/>
                <a:gd name="T67" fmla="*/ 362 h 1753"/>
                <a:gd name="T68" fmla="*/ 2106 w 2751"/>
                <a:gd name="T69" fmla="*/ 373 h 1753"/>
                <a:gd name="T70" fmla="*/ 2193 w 2751"/>
                <a:gd name="T71" fmla="*/ 411 h 1753"/>
                <a:gd name="T72" fmla="*/ 2241 w 2751"/>
                <a:gd name="T73" fmla="*/ 496 h 1753"/>
                <a:gd name="T74" fmla="*/ 2251 w 2751"/>
                <a:gd name="T75" fmla="*/ 1474 h 1753"/>
                <a:gd name="T76" fmla="*/ 2258 w 2751"/>
                <a:gd name="T77" fmla="*/ 1602 h 1753"/>
                <a:gd name="T78" fmla="*/ 2292 w 2751"/>
                <a:gd name="T79" fmla="*/ 1690 h 1753"/>
                <a:gd name="T80" fmla="*/ 2375 w 2751"/>
                <a:gd name="T81" fmla="*/ 1739 h 1753"/>
                <a:gd name="T82" fmla="*/ 2536 w 2751"/>
                <a:gd name="T83" fmla="*/ 1753 h 1753"/>
                <a:gd name="T84" fmla="*/ 2672 w 2751"/>
                <a:gd name="T85" fmla="*/ 1752 h 1753"/>
                <a:gd name="T86" fmla="*/ 2728 w 2751"/>
                <a:gd name="T87" fmla="*/ 1746 h 1753"/>
                <a:gd name="T88" fmla="*/ 2750 w 2751"/>
                <a:gd name="T89" fmla="*/ 1710 h 1753"/>
                <a:gd name="T90" fmla="*/ 2751 w 2751"/>
                <a:gd name="T91" fmla="*/ 1642 h 1753"/>
                <a:gd name="T92" fmla="*/ 2751 w 2751"/>
                <a:gd name="T93" fmla="*/ 1486 h 1753"/>
                <a:gd name="T94" fmla="*/ 2751 w 2751"/>
                <a:gd name="T95" fmla="*/ 1272 h 1753"/>
                <a:gd name="T96" fmla="*/ 2751 w 2751"/>
                <a:gd name="T97" fmla="*/ 1030 h 1753"/>
                <a:gd name="T98" fmla="*/ 2750 w 2751"/>
                <a:gd name="T99" fmla="*/ 792 h 1753"/>
                <a:gd name="T100" fmla="*/ 2750 w 2751"/>
                <a:gd name="T101" fmla="*/ 534 h 1753"/>
                <a:gd name="T102" fmla="*/ 2731 w 2751"/>
                <a:gd name="T103" fmla="*/ 324 h 1753"/>
                <a:gd name="T104" fmla="*/ 2681 w 2751"/>
                <a:gd name="T105" fmla="*/ 184 h 1753"/>
                <a:gd name="T106" fmla="*/ 2578 w 2751"/>
                <a:gd name="T107" fmla="*/ 95 h 1753"/>
                <a:gd name="T108" fmla="*/ 2402 w 2751"/>
                <a:gd name="T109" fmla="*/ 47 h 1753"/>
                <a:gd name="T110" fmla="*/ 2137 w 2751"/>
                <a:gd name="T111" fmla="*/ 21 h 1753"/>
                <a:gd name="T112" fmla="*/ 1770 w 2751"/>
                <a:gd name="T113" fmla="*/ 7 h 1753"/>
                <a:gd name="T114" fmla="*/ 1347 w 2751"/>
                <a:gd name="T115" fmla="*/ 0 h 175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751" h="1753">
                  <a:moveTo>
                    <a:pt x="1057" y="0"/>
                  </a:moveTo>
                  <a:lnTo>
                    <a:pt x="914" y="0"/>
                  </a:lnTo>
                  <a:lnTo>
                    <a:pt x="777" y="0"/>
                  </a:lnTo>
                  <a:lnTo>
                    <a:pt x="692" y="0"/>
                  </a:lnTo>
                  <a:lnTo>
                    <a:pt x="605" y="1"/>
                  </a:lnTo>
                  <a:lnTo>
                    <a:pt x="520" y="3"/>
                  </a:lnTo>
                  <a:lnTo>
                    <a:pt x="435" y="3"/>
                  </a:lnTo>
                  <a:lnTo>
                    <a:pt x="354" y="5"/>
                  </a:lnTo>
                  <a:lnTo>
                    <a:pt x="278" y="9"/>
                  </a:lnTo>
                  <a:lnTo>
                    <a:pt x="206" y="10"/>
                  </a:lnTo>
                  <a:lnTo>
                    <a:pt x="142" y="14"/>
                  </a:lnTo>
                  <a:lnTo>
                    <a:pt x="86" y="18"/>
                  </a:lnTo>
                  <a:lnTo>
                    <a:pt x="39" y="23"/>
                  </a:lnTo>
                  <a:lnTo>
                    <a:pt x="25" y="28"/>
                  </a:lnTo>
                  <a:lnTo>
                    <a:pt x="14" y="38"/>
                  </a:lnTo>
                  <a:lnTo>
                    <a:pt x="9" y="50"/>
                  </a:lnTo>
                  <a:lnTo>
                    <a:pt x="5" y="65"/>
                  </a:lnTo>
                  <a:lnTo>
                    <a:pt x="5" y="79"/>
                  </a:lnTo>
                  <a:lnTo>
                    <a:pt x="3" y="101"/>
                  </a:lnTo>
                  <a:lnTo>
                    <a:pt x="1" y="126"/>
                  </a:lnTo>
                  <a:lnTo>
                    <a:pt x="0" y="153"/>
                  </a:lnTo>
                  <a:lnTo>
                    <a:pt x="0" y="175"/>
                  </a:lnTo>
                  <a:lnTo>
                    <a:pt x="0" y="189"/>
                  </a:lnTo>
                  <a:lnTo>
                    <a:pt x="1" y="204"/>
                  </a:lnTo>
                  <a:lnTo>
                    <a:pt x="9" y="216"/>
                  </a:lnTo>
                  <a:lnTo>
                    <a:pt x="18" y="225"/>
                  </a:lnTo>
                  <a:lnTo>
                    <a:pt x="32" y="231"/>
                  </a:lnTo>
                  <a:lnTo>
                    <a:pt x="41" y="231"/>
                  </a:lnTo>
                  <a:lnTo>
                    <a:pt x="56" y="234"/>
                  </a:lnTo>
                  <a:lnTo>
                    <a:pt x="76" y="240"/>
                  </a:lnTo>
                  <a:lnTo>
                    <a:pt x="101" y="247"/>
                  </a:lnTo>
                  <a:lnTo>
                    <a:pt x="128" y="256"/>
                  </a:lnTo>
                  <a:lnTo>
                    <a:pt x="157" y="268"/>
                  </a:lnTo>
                  <a:lnTo>
                    <a:pt x="188" y="283"/>
                  </a:lnTo>
                  <a:lnTo>
                    <a:pt x="217" y="301"/>
                  </a:lnTo>
                  <a:lnTo>
                    <a:pt x="244" y="321"/>
                  </a:lnTo>
                  <a:lnTo>
                    <a:pt x="265" y="344"/>
                  </a:lnTo>
                  <a:lnTo>
                    <a:pt x="283" y="371"/>
                  </a:lnTo>
                  <a:lnTo>
                    <a:pt x="296" y="402"/>
                  </a:lnTo>
                  <a:lnTo>
                    <a:pt x="300" y="436"/>
                  </a:lnTo>
                  <a:lnTo>
                    <a:pt x="300" y="1708"/>
                  </a:lnTo>
                  <a:lnTo>
                    <a:pt x="302" y="1719"/>
                  </a:lnTo>
                  <a:lnTo>
                    <a:pt x="305" y="1730"/>
                  </a:lnTo>
                  <a:lnTo>
                    <a:pt x="311" y="1739"/>
                  </a:lnTo>
                  <a:lnTo>
                    <a:pt x="323" y="1746"/>
                  </a:lnTo>
                  <a:lnTo>
                    <a:pt x="340" y="1750"/>
                  </a:lnTo>
                  <a:lnTo>
                    <a:pt x="405" y="1752"/>
                  </a:lnTo>
                  <a:lnTo>
                    <a:pt x="475" y="1753"/>
                  </a:lnTo>
                  <a:lnTo>
                    <a:pt x="549" y="1753"/>
                  </a:lnTo>
                  <a:lnTo>
                    <a:pt x="616" y="1753"/>
                  </a:lnTo>
                  <a:lnTo>
                    <a:pt x="679" y="1752"/>
                  </a:lnTo>
                  <a:lnTo>
                    <a:pt x="737" y="1750"/>
                  </a:lnTo>
                  <a:lnTo>
                    <a:pt x="754" y="1746"/>
                  </a:lnTo>
                  <a:lnTo>
                    <a:pt x="764" y="1739"/>
                  </a:lnTo>
                  <a:lnTo>
                    <a:pt x="773" y="1730"/>
                  </a:lnTo>
                  <a:lnTo>
                    <a:pt x="777" y="1719"/>
                  </a:lnTo>
                  <a:lnTo>
                    <a:pt x="777" y="1707"/>
                  </a:lnTo>
                  <a:lnTo>
                    <a:pt x="777" y="402"/>
                  </a:lnTo>
                  <a:lnTo>
                    <a:pt x="781" y="388"/>
                  </a:lnTo>
                  <a:lnTo>
                    <a:pt x="790" y="375"/>
                  </a:lnTo>
                  <a:lnTo>
                    <a:pt x="802" y="370"/>
                  </a:lnTo>
                  <a:lnTo>
                    <a:pt x="819" y="366"/>
                  </a:lnTo>
                  <a:lnTo>
                    <a:pt x="835" y="364"/>
                  </a:lnTo>
                  <a:lnTo>
                    <a:pt x="862" y="362"/>
                  </a:lnTo>
                  <a:lnTo>
                    <a:pt x="900" y="362"/>
                  </a:lnTo>
                  <a:lnTo>
                    <a:pt x="943" y="362"/>
                  </a:lnTo>
                  <a:lnTo>
                    <a:pt x="1018" y="362"/>
                  </a:lnTo>
                  <a:lnTo>
                    <a:pt x="1095" y="366"/>
                  </a:lnTo>
                  <a:lnTo>
                    <a:pt x="1131" y="370"/>
                  </a:lnTo>
                  <a:lnTo>
                    <a:pt x="1164" y="377"/>
                  </a:lnTo>
                  <a:lnTo>
                    <a:pt x="1193" y="388"/>
                  </a:lnTo>
                  <a:lnTo>
                    <a:pt x="1216" y="404"/>
                  </a:lnTo>
                  <a:lnTo>
                    <a:pt x="1234" y="425"/>
                  </a:lnTo>
                  <a:lnTo>
                    <a:pt x="1249" y="453"/>
                  </a:lnTo>
                  <a:lnTo>
                    <a:pt x="1260" y="487"/>
                  </a:lnTo>
                  <a:lnTo>
                    <a:pt x="1265" y="527"/>
                  </a:lnTo>
                  <a:lnTo>
                    <a:pt x="1269" y="573"/>
                  </a:lnTo>
                  <a:lnTo>
                    <a:pt x="1269" y="1708"/>
                  </a:lnTo>
                  <a:lnTo>
                    <a:pt x="1269" y="1719"/>
                  </a:lnTo>
                  <a:lnTo>
                    <a:pt x="1272" y="1730"/>
                  </a:lnTo>
                  <a:lnTo>
                    <a:pt x="1280" y="1739"/>
                  </a:lnTo>
                  <a:lnTo>
                    <a:pt x="1291" y="1746"/>
                  </a:lnTo>
                  <a:lnTo>
                    <a:pt x="1309" y="1750"/>
                  </a:lnTo>
                  <a:lnTo>
                    <a:pt x="1410" y="1753"/>
                  </a:lnTo>
                  <a:lnTo>
                    <a:pt x="1509" y="1753"/>
                  </a:lnTo>
                  <a:lnTo>
                    <a:pt x="1607" y="1753"/>
                  </a:lnTo>
                  <a:lnTo>
                    <a:pt x="1710" y="1750"/>
                  </a:lnTo>
                  <a:lnTo>
                    <a:pt x="1726" y="1746"/>
                  </a:lnTo>
                  <a:lnTo>
                    <a:pt x="1739" y="1739"/>
                  </a:lnTo>
                  <a:lnTo>
                    <a:pt x="1746" y="1730"/>
                  </a:lnTo>
                  <a:lnTo>
                    <a:pt x="1750" y="1719"/>
                  </a:lnTo>
                  <a:lnTo>
                    <a:pt x="1750" y="1708"/>
                  </a:lnTo>
                  <a:lnTo>
                    <a:pt x="1750" y="404"/>
                  </a:lnTo>
                  <a:lnTo>
                    <a:pt x="1753" y="388"/>
                  </a:lnTo>
                  <a:lnTo>
                    <a:pt x="1762" y="377"/>
                  </a:lnTo>
                  <a:lnTo>
                    <a:pt x="1777" y="370"/>
                  </a:lnTo>
                  <a:lnTo>
                    <a:pt x="1791" y="366"/>
                  </a:lnTo>
                  <a:lnTo>
                    <a:pt x="1811" y="364"/>
                  </a:lnTo>
                  <a:lnTo>
                    <a:pt x="1837" y="362"/>
                  </a:lnTo>
                  <a:lnTo>
                    <a:pt x="1869" y="362"/>
                  </a:lnTo>
                  <a:lnTo>
                    <a:pt x="1911" y="362"/>
                  </a:lnTo>
                  <a:lnTo>
                    <a:pt x="1963" y="362"/>
                  </a:lnTo>
                  <a:lnTo>
                    <a:pt x="2028" y="366"/>
                  </a:lnTo>
                  <a:lnTo>
                    <a:pt x="2070" y="368"/>
                  </a:lnTo>
                  <a:lnTo>
                    <a:pt x="2106" y="373"/>
                  </a:lnTo>
                  <a:lnTo>
                    <a:pt x="2140" y="382"/>
                  </a:lnTo>
                  <a:lnTo>
                    <a:pt x="2169" y="395"/>
                  </a:lnTo>
                  <a:lnTo>
                    <a:pt x="2193" y="411"/>
                  </a:lnTo>
                  <a:lnTo>
                    <a:pt x="2214" y="434"/>
                  </a:lnTo>
                  <a:lnTo>
                    <a:pt x="2229" y="462"/>
                  </a:lnTo>
                  <a:lnTo>
                    <a:pt x="2241" y="496"/>
                  </a:lnTo>
                  <a:lnTo>
                    <a:pt x="2249" y="536"/>
                  </a:lnTo>
                  <a:lnTo>
                    <a:pt x="2251" y="582"/>
                  </a:lnTo>
                  <a:lnTo>
                    <a:pt x="2251" y="1474"/>
                  </a:lnTo>
                  <a:lnTo>
                    <a:pt x="2251" y="1521"/>
                  </a:lnTo>
                  <a:lnTo>
                    <a:pt x="2252" y="1564"/>
                  </a:lnTo>
                  <a:lnTo>
                    <a:pt x="2258" y="1602"/>
                  </a:lnTo>
                  <a:lnTo>
                    <a:pt x="2265" y="1634"/>
                  </a:lnTo>
                  <a:lnTo>
                    <a:pt x="2276" y="1665"/>
                  </a:lnTo>
                  <a:lnTo>
                    <a:pt x="2292" y="1690"/>
                  </a:lnTo>
                  <a:lnTo>
                    <a:pt x="2314" y="1710"/>
                  </a:lnTo>
                  <a:lnTo>
                    <a:pt x="2341" y="1726"/>
                  </a:lnTo>
                  <a:lnTo>
                    <a:pt x="2375" y="1739"/>
                  </a:lnTo>
                  <a:lnTo>
                    <a:pt x="2419" y="1748"/>
                  </a:lnTo>
                  <a:lnTo>
                    <a:pt x="2469" y="1752"/>
                  </a:lnTo>
                  <a:lnTo>
                    <a:pt x="2536" y="1753"/>
                  </a:lnTo>
                  <a:lnTo>
                    <a:pt x="2590" y="1753"/>
                  </a:lnTo>
                  <a:lnTo>
                    <a:pt x="2637" y="1753"/>
                  </a:lnTo>
                  <a:lnTo>
                    <a:pt x="2672" y="1752"/>
                  </a:lnTo>
                  <a:lnTo>
                    <a:pt x="2697" y="1750"/>
                  </a:lnTo>
                  <a:lnTo>
                    <a:pt x="2713" y="1750"/>
                  </a:lnTo>
                  <a:lnTo>
                    <a:pt x="2728" y="1746"/>
                  </a:lnTo>
                  <a:lnTo>
                    <a:pt x="2739" y="1737"/>
                  </a:lnTo>
                  <a:lnTo>
                    <a:pt x="2746" y="1726"/>
                  </a:lnTo>
                  <a:lnTo>
                    <a:pt x="2750" y="1710"/>
                  </a:lnTo>
                  <a:lnTo>
                    <a:pt x="2751" y="1699"/>
                  </a:lnTo>
                  <a:lnTo>
                    <a:pt x="2751" y="1676"/>
                  </a:lnTo>
                  <a:lnTo>
                    <a:pt x="2751" y="1642"/>
                  </a:lnTo>
                  <a:lnTo>
                    <a:pt x="2751" y="1598"/>
                  </a:lnTo>
                  <a:lnTo>
                    <a:pt x="2751" y="1546"/>
                  </a:lnTo>
                  <a:lnTo>
                    <a:pt x="2751" y="1486"/>
                  </a:lnTo>
                  <a:lnTo>
                    <a:pt x="2751" y="1420"/>
                  </a:lnTo>
                  <a:lnTo>
                    <a:pt x="2751" y="1348"/>
                  </a:lnTo>
                  <a:lnTo>
                    <a:pt x="2751" y="1272"/>
                  </a:lnTo>
                  <a:lnTo>
                    <a:pt x="2751" y="1192"/>
                  </a:lnTo>
                  <a:lnTo>
                    <a:pt x="2751" y="1111"/>
                  </a:lnTo>
                  <a:lnTo>
                    <a:pt x="2751" y="1030"/>
                  </a:lnTo>
                  <a:lnTo>
                    <a:pt x="2751" y="949"/>
                  </a:lnTo>
                  <a:lnTo>
                    <a:pt x="2750" y="869"/>
                  </a:lnTo>
                  <a:lnTo>
                    <a:pt x="2750" y="792"/>
                  </a:lnTo>
                  <a:lnTo>
                    <a:pt x="2750" y="718"/>
                  </a:lnTo>
                  <a:lnTo>
                    <a:pt x="2750" y="620"/>
                  </a:lnTo>
                  <a:lnTo>
                    <a:pt x="2750" y="534"/>
                  </a:lnTo>
                  <a:lnTo>
                    <a:pt x="2746" y="454"/>
                  </a:lnTo>
                  <a:lnTo>
                    <a:pt x="2740" y="386"/>
                  </a:lnTo>
                  <a:lnTo>
                    <a:pt x="2731" y="324"/>
                  </a:lnTo>
                  <a:lnTo>
                    <a:pt x="2721" y="270"/>
                  </a:lnTo>
                  <a:lnTo>
                    <a:pt x="2703" y="223"/>
                  </a:lnTo>
                  <a:lnTo>
                    <a:pt x="2681" y="184"/>
                  </a:lnTo>
                  <a:lnTo>
                    <a:pt x="2654" y="149"/>
                  </a:lnTo>
                  <a:lnTo>
                    <a:pt x="2619" y="121"/>
                  </a:lnTo>
                  <a:lnTo>
                    <a:pt x="2578" y="95"/>
                  </a:lnTo>
                  <a:lnTo>
                    <a:pt x="2529" y="75"/>
                  </a:lnTo>
                  <a:lnTo>
                    <a:pt x="2471" y="59"/>
                  </a:lnTo>
                  <a:lnTo>
                    <a:pt x="2402" y="47"/>
                  </a:lnTo>
                  <a:lnTo>
                    <a:pt x="2325" y="36"/>
                  </a:lnTo>
                  <a:lnTo>
                    <a:pt x="2236" y="28"/>
                  </a:lnTo>
                  <a:lnTo>
                    <a:pt x="2137" y="21"/>
                  </a:lnTo>
                  <a:lnTo>
                    <a:pt x="2025" y="16"/>
                  </a:lnTo>
                  <a:lnTo>
                    <a:pt x="1902" y="10"/>
                  </a:lnTo>
                  <a:lnTo>
                    <a:pt x="1770" y="7"/>
                  </a:lnTo>
                  <a:lnTo>
                    <a:pt x="1632" y="3"/>
                  </a:lnTo>
                  <a:lnTo>
                    <a:pt x="1491" y="1"/>
                  </a:lnTo>
                  <a:lnTo>
                    <a:pt x="1347" y="0"/>
                  </a:lnTo>
                  <a:lnTo>
                    <a:pt x="1200" y="0"/>
                  </a:lnTo>
                  <a:lnTo>
                    <a:pt x="1057" y="0"/>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0" name="Freeform 133"/>
            <p:cNvSpPr>
              <a:spLocks noChangeAspect="1"/>
            </p:cNvSpPr>
            <p:nvPr/>
          </p:nvSpPr>
          <p:spPr bwMode="auto">
            <a:xfrm>
              <a:off x="5325" y="7808"/>
              <a:ext cx="802" cy="1736"/>
            </a:xfrm>
            <a:custGeom>
              <a:avLst/>
              <a:gdLst>
                <a:gd name="T0" fmla="*/ 374 w 802"/>
                <a:gd name="T1" fmla="*/ 0 h 1736"/>
                <a:gd name="T2" fmla="*/ 296 w 802"/>
                <a:gd name="T3" fmla="*/ 0 h 1736"/>
                <a:gd name="T4" fmla="*/ 222 w 802"/>
                <a:gd name="T5" fmla="*/ 2 h 1736"/>
                <a:gd name="T6" fmla="*/ 153 w 802"/>
                <a:gd name="T7" fmla="*/ 6 h 1736"/>
                <a:gd name="T8" fmla="*/ 92 w 802"/>
                <a:gd name="T9" fmla="*/ 8 h 1736"/>
                <a:gd name="T10" fmla="*/ 39 w 802"/>
                <a:gd name="T11" fmla="*/ 13 h 1736"/>
                <a:gd name="T12" fmla="*/ 23 w 802"/>
                <a:gd name="T13" fmla="*/ 19 h 1736"/>
                <a:gd name="T14" fmla="*/ 12 w 802"/>
                <a:gd name="T15" fmla="*/ 28 h 1736"/>
                <a:gd name="T16" fmla="*/ 9 w 802"/>
                <a:gd name="T17" fmla="*/ 40 h 1736"/>
                <a:gd name="T18" fmla="*/ 5 w 802"/>
                <a:gd name="T19" fmla="*/ 56 h 1736"/>
                <a:gd name="T20" fmla="*/ 5 w 802"/>
                <a:gd name="T21" fmla="*/ 71 h 1736"/>
                <a:gd name="T22" fmla="*/ 3 w 802"/>
                <a:gd name="T23" fmla="*/ 92 h 1736"/>
                <a:gd name="T24" fmla="*/ 1 w 802"/>
                <a:gd name="T25" fmla="*/ 118 h 1736"/>
                <a:gd name="T26" fmla="*/ 1 w 802"/>
                <a:gd name="T27" fmla="*/ 143 h 1736"/>
                <a:gd name="T28" fmla="*/ 0 w 802"/>
                <a:gd name="T29" fmla="*/ 165 h 1736"/>
                <a:gd name="T30" fmla="*/ 0 w 802"/>
                <a:gd name="T31" fmla="*/ 179 h 1736"/>
                <a:gd name="T32" fmla="*/ 1 w 802"/>
                <a:gd name="T33" fmla="*/ 192 h 1736"/>
                <a:gd name="T34" fmla="*/ 9 w 802"/>
                <a:gd name="T35" fmla="*/ 204 h 1736"/>
                <a:gd name="T36" fmla="*/ 19 w 802"/>
                <a:gd name="T37" fmla="*/ 213 h 1736"/>
                <a:gd name="T38" fmla="*/ 32 w 802"/>
                <a:gd name="T39" fmla="*/ 219 h 1736"/>
                <a:gd name="T40" fmla="*/ 41 w 802"/>
                <a:gd name="T41" fmla="*/ 221 h 1736"/>
                <a:gd name="T42" fmla="*/ 56 w 802"/>
                <a:gd name="T43" fmla="*/ 224 h 1736"/>
                <a:gd name="T44" fmla="*/ 77 w 802"/>
                <a:gd name="T45" fmla="*/ 231 h 1736"/>
                <a:gd name="T46" fmla="*/ 101 w 802"/>
                <a:gd name="T47" fmla="*/ 239 h 1736"/>
                <a:gd name="T48" fmla="*/ 130 w 802"/>
                <a:gd name="T49" fmla="*/ 249 h 1736"/>
                <a:gd name="T50" fmla="*/ 159 w 802"/>
                <a:gd name="T51" fmla="*/ 262 h 1736"/>
                <a:gd name="T52" fmla="*/ 188 w 802"/>
                <a:gd name="T53" fmla="*/ 277 h 1736"/>
                <a:gd name="T54" fmla="*/ 217 w 802"/>
                <a:gd name="T55" fmla="*/ 295 h 1736"/>
                <a:gd name="T56" fmla="*/ 244 w 802"/>
                <a:gd name="T57" fmla="*/ 316 h 1736"/>
                <a:gd name="T58" fmla="*/ 267 w 802"/>
                <a:gd name="T59" fmla="*/ 340 h 1736"/>
                <a:gd name="T60" fmla="*/ 285 w 802"/>
                <a:gd name="T61" fmla="*/ 367 h 1736"/>
                <a:gd name="T62" fmla="*/ 296 w 802"/>
                <a:gd name="T63" fmla="*/ 397 h 1736"/>
                <a:gd name="T64" fmla="*/ 300 w 802"/>
                <a:gd name="T65" fmla="*/ 432 h 1736"/>
                <a:gd name="T66" fmla="*/ 300 w 802"/>
                <a:gd name="T67" fmla="*/ 1689 h 1736"/>
                <a:gd name="T68" fmla="*/ 303 w 802"/>
                <a:gd name="T69" fmla="*/ 1704 h 1736"/>
                <a:gd name="T70" fmla="*/ 311 w 802"/>
                <a:gd name="T71" fmla="*/ 1716 h 1736"/>
                <a:gd name="T72" fmla="*/ 323 w 802"/>
                <a:gd name="T73" fmla="*/ 1725 h 1736"/>
                <a:gd name="T74" fmla="*/ 341 w 802"/>
                <a:gd name="T75" fmla="*/ 1731 h 1736"/>
                <a:gd name="T76" fmla="*/ 444 w 802"/>
                <a:gd name="T77" fmla="*/ 1734 h 1736"/>
                <a:gd name="T78" fmla="*/ 549 w 802"/>
                <a:gd name="T79" fmla="*/ 1736 h 1736"/>
                <a:gd name="T80" fmla="*/ 658 w 802"/>
                <a:gd name="T81" fmla="*/ 1734 h 1736"/>
                <a:gd name="T82" fmla="*/ 764 w 802"/>
                <a:gd name="T83" fmla="*/ 1731 h 1736"/>
                <a:gd name="T84" fmla="*/ 782 w 802"/>
                <a:gd name="T85" fmla="*/ 1725 h 1736"/>
                <a:gd name="T86" fmla="*/ 795 w 802"/>
                <a:gd name="T87" fmla="*/ 1716 h 1736"/>
                <a:gd name="T88" fmla="*/ 801 w 802"/>
                <a:gd name="T89" fmla="*/ 1704 h 1736"/>
                <a:gd name="T90" fmla="*/ 802 w 802"/>
                <a:gd name="T91" fmla="*/ 1689 h 1736"/>
                <a:gd name="T92" fmla="*/ 802 w 802"/>
                <a:gd name="T93" fmla="*/ 56 h 1736"/>
                <a:gd name="T94" fmla="*/ 801 w 802"/>
                <a:gd name="T95" fmla="*/ 42 h 1736"/>
                <a:gd name="T96" fmla="*/ 793 w 802"/>
                <a:gd name="T97" fmla="*/ 29 h 1736"/>
                <a:gd name="T98" fmla="*/ 781 w 802"/>
                <a:gd name="T99" fmla="*/ 20 h 1736"/>
                <a:gd name="T100" fmla="*/ 759 w 802"/>
                <a:gd name="T101" fmla="*/ 15 h 1736"/>
                <a:gd name="T102" fmla="*/ 696 w 802"/>
                <a:gd name="T103" fmla="*/ 9 h 1736"/>
                <a:gd name="T104" fmla="*/ 622 w 802"/>
                <a:gd name="T105" fmla="*/ 6 h 1736"/>
                <a:gd name="T106" fmla="*/ 542 w 802"/>
                <a:gd name="T107" fmla="*/ 2 h 1736"/>
                <a:gd name="T108" fmla="*/ 459 w 802"/>
                <a:gd name="T109" fmla="*/ 0 h 1736"/>
                <a:gd name="T110" fmla="*/ 374 w 802"/>
                <a:gd name="T111" fmla="*/ 0 h 17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02" h="1736">
                  <a:moveTo>
                    <a:pt x="374" y="0"/>
                  </a:moveTo>
                  <a:lnTo>
                    <a:pt x="296" y="0"/>
                  </a:lnTo>
                  <a:lnTo>
                    <a:pt x="222" y="2"/>
                  </a:lnTo>
                  <a:lnTo>
                    <a:pt x="153" y="6"/>
                  </a:lnTo>
                  <a:lnTo>
                    <a:pt x="92" y="8"/>
                  </a:lnTo>
                  <a:lnTo>
                    <a:pt x="39" y="13"/>
                  </a:lnTo>
                  <a:lnTo>
                    <a:pt x="23" y="19"/>
                  </a:lnTo>
                  <a:lnTo>
                    <a:pt x="12" y="28"/>
                  </a:lnTo>
                  <a:lnTo>
                    <a:pt x="9" y="40"/>
                  </a:lnTo>
                  <a:lnTo>
                    <a:pt x="5" y="56"/>
                  </a:lnTo>
                  <a:lnTo>
                    <a:pt x="5" y="71"/>
                  </a:lnTo>
                  <a:lnTo>
                    <a:pt x="3" y="92"/>
                  </a:lnTo>
                  <a:lnTo>
                    <a:pt x="1" y="118"/>
                  </a:lnTo>
                  <a:lnTo>
                    <a:pt x="1" y="143"/>
                  </a:lnTo>
                  <a:lnTo>
                    <a:pt x="0" y="165"/>
                  </a:lnTo>
                  <a:lnTo>
                    <a:pt x="0" y="179"/>
                  </a:lnTo>
                  <a:lnTo>
                    <a:pt x="1" y="192"/>
                  </a:lnTo>
                  <a:lnTo>
                    <a:pt x="9" y="204"/>
                  </a:lnTo>
                  <a:lnTo>
                    <a:pt x="19" y="213"/>
                  </a:lnTo>
                  <a:lnTo>
                    <a:pt x="32" y="219"/>
                  </a:lnTo>
                  <a:lnTo>
                    <a:pt x="41" y="221"/>
                  </a:lnTo>
                  <a:lnTo>
                    <a:pt x="56" y="224"/>
                  </a:lnTo>
                  <a:lnTo>
                    <a:pt x="77" y="231"/>
                  </a:lnTo>
                  <a:lnTo>
                    <a:pt x="101" y="239"/>
                  </a:lnTo>
                  <a:lnTo>
                    <a:pt x="130" y="249"/>
                  </a:lnTo>
                  <a:lnTo>
                    <a:pt x="159" y="262"/>
                  </a:lnTo>
                  <a:lnTo>
                    <a:pt x="188" y="277"/>
                  </a:lnTo>
                  <a:lnTo>
                    <a:pt x="217" y="295"/>
                  </a:lnTo>
                  <a:lnTo>
                    <a:pt x="244" y="316"/>
                  </a:lnTo>
                  <a:lnTo>
                    <a:pt x="267" y="340"/>
                  </a:lnTo>
                  <a:lnTo>
                    <a:pt x="285" y="367"/>
                  </a:lnTo>
                  <a:lnTo>
                    <a:pt x="296" y="397"/>
                  </a:lnTo>
                  <a:lnTo>
                    <a:pt x="300" y="432"/>
                  </a:lnTo>
                  <a:lnTo>
                    <a:pt x="300" y="1689"/>
                  </a:lnTo>
                  <a:lnTo>
                    <a:pt x="303" y="1704"/>
                  </a:lnTo>
                  <a:lnTo>
                    <a:pt x="311" y="1716"/>
                  </a:lnTo>
                  <a:lnTo>
                    <a:pt x="323" y="1725"/>
                  </a:lnTo>
                  <a:lnTo>
                    <a:pt x="341" y="1731"/>
                  </a:lnTo>
                  <a:lnTo>
                    <a:pt x="444" y="1734"/>
                  </a:lnTo>
                  <a:lnTo>
                    <a:pt x="549" y="1736"/>
                  </a:lnTo>
                  <a:lnTo>
                    <a:pt x="658" y="1734"/>
                  </a:lnTo>
                  <a:lnTo>
                    <a:pt x="764" y="1731"/>
                  </a:lnTo>
                  <a:lnTo>
                    <a:pt x="782" y="1725"/>
                  </a:lnTo>
                  <a:lnTo>
                    <a:pt x="795" y="1716"/>
                  </a:lnTo>
                  <a:lnTo>
                    <a:pt x="801" y="1704"/>
                  </a:lnTo>
                  <a:lnTo>
                    <a:pt x="802" y="1689"/>
                  </a:lnTo>
                  <a:lnTo>
                    <a:pt x="802" y="56"/>
                  </a:lnTo>
                  <a:lnTo>
                    <a:pt x="801" y="42"/>
                  </a:lnTo>
                  <a:lnTo>
                    <a:pt x="793" y="29"/>
                  </a:lnTo>
                  <a:lnTo>
                    <a:pt x="781" y="20"/>
                  </a:lnTo>
                  <a:lnTo>
                    <a:pt x="759" y="15"/>
                  </a:lnTo>
                  <a:lnTo>
                    <a:pt x="696" y="9"/>
                  </a:lnTo>
                  <a:lnTo>
                    <a:pt x="622" y="6"/>
                  </a:lnTo>
                  <a:lnTo>
                    <a:pt x="542" y="2"/>
                  </a:lnTo>
                  <a:lnTo>
                    <a:pt x="459" y="0"/>
                  </a:lnTo>
                  <a:lnTo>
                    <a:pt x="374" y="0"/>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1" name="Freeform 134"/>
            <p:cNvSpPr>
              <a:spLocks noChangeAspect="1" noEditPoints="1"/>
            </p:cNvSpPr>
            <p:nvPr/>
          </p:nvSpPr>
          <p:spPr bwMode="auto">
            <a:xfrm>
              <a:off x="6435" y="7208"/>
              <a:ext cx="3059" cy="2349"/>
            </a:xfrm>
            <a:custGeom>
              <a:avLst/>
              <a:gdLst>
                <a:gd name="T0" fmla="*/ 2887 w 3059"/>
                <a:gd name="T1" fmla="*/ 2114 h 2349"/>
                <a:gd name="T2" fmla="*/ 2627 w 3059"/>
                <a:gd name="T3" fmla="*/ 2044 h 2349"/>
                <a:gd name="T4" fmla="*/ 2562 w 3059"/>
                <a:gd name="T5" fmla="*/ 1865 h 2349"/>
                <a:gd name="T6" fmla="*/ 2553 w 3059"/>
                <a:gd name="T7" fmla="*/ 1490 h 2349"/>
                <a:gd name="T8" fmla="*/ 2554 w 3059"/>
                <a:gd name="T9" fmla="*/ 1043 h 2349"/>
                <a:gd name="T10" fmla="*/ 2679 w 3059"/>
                <a:gd name="T11" fmla="*/ 893 h 2349"/>
                <a:gd name="T12" fmla="*/ 2856 w 3059"/>
                <a:gd name="T13" fmla="*/ 842 h 2349"/>
                <a:gd name="T14" fmla="*/ 2914 w 3059"/>
                <a:gd name="T15" fmla="*/ 783 h 2349"/>
                <a:gd name="T16" fmla="*/ 2900 w 3059"/>
                <a:gd name="T17" fmla="*/ 649 h 2349"/>
                <a:gd name="T18" fmla="*/ 2704 w 3059"/>
                <a:gd name="T19" fmla="*/ 619 h 2349"/>
                <a:gd name="T20" fmla="*/ 2522 w 3059"/>
                <a:gd name="T21" fmla="*/ 582 h 2349"/>
                <a:gd name="T22" fmla="*/ 2478 w 3059"/>
                <a:gd name="T23" fmla="*/ 357 h 2349"/>
                <a:gd name="T24" fmla="*/ 2417 w 3059"/>
                <a:gd name="T25" fmla="*/ 220 h 2349"/>
                <a:gd name="T26" fmla="*/ 2166 w 3059"/>
                <a:gd name="T27" fmla="*/ 171 h 2349"/>
                <a:gd name="T28" fmla="*/ 2079 w 3059"/>
                <a:gd name="T29" fmla="*/ 205 h 2349"/>
                <a:gd name="T30" fmla="*/ 2073 w 3059"/>
                <a:gd name="T31" fmla="*/ 342 h 2349"/>
                <a:gd name="T32" fmla="*/ 2070 w 3059"/>
                <a:gd name="T33" fmla="*/ 766 h 2349"/>
                <a:gd name="T34" fmla="*/ 2066 w 3059"/>
                <a:gd name="T35" fmla="*/ 1317 h 2349"/>
                <a:gd name="T36" fmla="*/ 2063 w 3059"/>
                <a:gd name="T37" fmla="*/ 1752 h 2349"/>
                <a:gd name="T38" fmla="*/ 2082 w 3059"/>
                <a:gd name="T39" fmla="*/ 2087 h 2349"/>
                <a:gd name="T40" fmla="*/ 2243 w 3059"/>
                <a:gd name="T41" fmla="*/ 2298 h 2349"/>
                <a:gd name="T42" fmla="*/ 2609 w 3059"/>
                <a:gd name="T43" fmla="*/ 2345 h 2349"/>
                <a:gd name="T44" fmla="*/ 2956 w 3059"/>
                <a:gd name="T45" fmla="*/ 2331 h 2349"/>
                <a:gd name="T46" fmla="*/ 3053 w 3059"/>
                <a:gd name="T47" fmla="*/ 2261 h 2349"/>
                <a:gd name="T48" fmla="*/ 3015 w 3059"/>
                <a:gd name="T49" fmla="*/ 2140 h 2349"/>
                <a:gd name="T50" fmla="*/ 1094 w 3059"/>
                <a:gd name="T51" fmla="*/ 2024 h 2349"/>
                <a:gd name="T52" fmla="*/ 996 w 3059"/>
                <a:gd name="T53" fmla="*/ 2033 h 2349"/>
                <a:gd name="T54" fmla="*/ 763 w 3059"/>
                <a:gd name="T55" fmla="*/ 2024 h 2349"/>
                <a:gd name="T56" fmla="*/ 573 w 3059"/>
                <a:gd name="T57" fmla="*/ 1909 h 2349"/>
                <a:gd name="T58" fmla="*/ 486 w 3059"/>
                <a:gd name="T59" fmla="*/ 1564 h 2349"/>
                <a:gd name="T60" fmla="*/ 520 w 3059"/>
                <a:gd name="T61" fmla="*/ 1124 h 2349"/>
                <a:gd name="T62" fmla="*/ 665 w 3059"/>
                <a:gd name="T63" fmla="*/ 942 h 2349"/>
                <a:gd name="T64" fmla="*/ 886 w 3059"/>
                <a:gd name="T65" fmla="*/ 911 h 2349"/>
                <a:gd name="T66" fmla="*/ 1063 w 3059"/>
                <a:gd name="T67" fmla="*/ 920 h 2349"/>
                <a:gd name="T68" fmla="*/ 1139 w 3059"/>
                <a:gd name="T69" fmla="*/ 981 h 2349"/>
                <a:gd name="T70" fmla="*/ 1144 w 3059"/>
                <a:gd name="T71" fmla="*/ 1595 h 2349"/>
                <a:gd name="T72" fmla="*/ 1837 w 3059"/>
                <a:gd name="T73" fmla="*/ 2087 h 2349"/>
                <a:gd name="T74" fmla="*/ 1672 w 3059"/>
                <a:gd name="T75" fmla="*/ 2021 h 2349"/>
                <a:gd name="T76" fmla="*/ 1640 w 3059"/>
                <a:gd name="T77" fmla="*/ 1815 h 2349"/>
                <a:gd name="T78" fmla="*/ 1638 w 3059"/>
                <a:gd name="T79" fmla="*/ 1335 h 2349"/>
                <a:gd name="T80" fmla="*/ 1636 w 3059"/>
                <a:gd name="T81" fmla="*/ 734 h 2349"/>
                <a:gd name="T82" fmla="*/ 1632 w 3059"/>
                <a:gd name="T83" fmla="*/ 270 h 2349"/>
                <a:gd name="T84" fmla="*/ 1621 w 3059"/>
                <a:gd name="T85" fmla="*/ 104 h 2349"/>
                <a:gd name="T86" fmla="*/ 1498 w 3059"/>
                <a:gd name="T87" fmla="*/ 41 h 2349"/>
                <a:gd name="T88" fmla="*/ 1222 w 3059"/>
                <a:gd name="T89" fmla="*/ 0 h 2349"/>
                <a:gd name="T90" fmla="*/ 1153 w 3059"/>
                <a:gd name="T91" fmla="*/ 47 h 2349"/>
                <a:gd name="T92" fmla="*/ 1148 w 3059"/>
                <a:gd name="T93" fmla="*/ 229 h 2349"/>
                <a:gd name="T94" fmla="*/ 1142 w 3059"/>
                <a:gd name="T95" fmla="*/ 519 h 2349"/>
                <a:gd name="T96" fmla="*/ 1092 w 3059"/>
                <a:gd name="T97" fmla="*/ 591 h 2349"/>
                <a:gd name="T98" fmla="*/ 634 w 3059"/>
                <a:gd name="T99" fmla="*/ 584 h 2349"/>
                <a:gd name="T100" fmla="*/ 370 w 3059"/>
                <a:gd name="T101" fmla="*/ 651 h 2349"/>
                <a:gd name="T102" fmla="*/ 141 w 3059"/>
                <a:gd name="T103" fmla="*/ 862 h 2349"/>
                <a:gd name="T104" fmla="*/ 9 w 3059"/>
                <a:gd name="T105" fmla="*/ 1293 h 2349"/>
                <a:gd name="T106" fmla="*/ 38 w 3059"/>
                <a:gd name="T107" fmla="*/ 1853 h 2349"/>
                <a:gd name="T108" fmla="*/ 200 w 3059"/>
                <a:gd name="T109" fmla="*/ 2168 h 2349"/>
                <a:gd name="T110" fmla="*/ 425 w 3059"/>
                <a:gd name="T111" fmla="*/ 2304 h 2349"/>
                <a:gd name="T112" fmla="*/ 634 w 3059"/>
                <a:gd name="T113" fmla="*/ 2336 h 2349"/>
                <a:gd name="T114" fmla="*/ 889 w 3059"/>
                <a:gd name="T115" fmla="*/ 2347 h 2349"/>
                <a:gd name="T116" fmla="*/ 1419 w 3059"/>
                <a:gd name="T117" fmla="*/ 2349 h 2349"/>
                <a:gd name="T118" fmla="*/ 1911 w 3059"/>
                <a:gd name="T119" fmla="*/ 2333 h 2349"/>
                <a:gd name="T120" fmla="*/ 1941 w 3059"/>
                <a:gd name="T121" fmla="*/ 2233 h 2349"/>
                <a:gd name="T122" fmla="*/ 1941 w 3059"/>
                <a:gd name="T123" fmla="*/ 2123 h 23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059" h="2349">
                  <a:moveTo>
                    <a:pt x="3015" y="2140"/>
                  </a:moveTo>
                  <a:lnTo>
                    <a:pt x="2992" y="2134"/>
                  </a:lnTo>
                  <a:lnTo>
                    <a:pt x="2970" y="2129"/>
                  </a:lnTo>
                  <a:lnTo>
                    <a:pt x="2945" y="2125"/>
                  </a:lnTo>
                  <a:lnTo>
                    <a:pt x="2918" y="2120"/>
                  </a:lnTo>
                  <a:lnTo>
                    <a:pt x="2887" y="2114"/>
                  </a:lnTo>
                  <a:lnTo>
                    <a:pt x="2849" y="2107"/>
                  </a:lnTo>
                  <a:lnTo>
                    <a:pt x="2804" y="2098"/>
                  </a:lnTo>
                  <a:lnTo>
                    <a:pt x="2750" y="2085"/>
                  </a:lnTo>
                  <a:lnTo>
                    <a:pt x="2699" y="2073"/>
                  </a:lnTo>
                  <a:lnTo>
                    <a:pt x="2659" y="2058"/>
                  </a:lnTo>
                  <a:lnTo>
                    <a:pt x="2627" y="2044"/>
                  </a:lnTo>
                  <a:lnTo>
                    <a:pt x="2605" y="2026"/>
                  </a:lnTo>
                  <a:lnTo>
                    <a:pt x="2587" y="2004"/>
                  </a:lnTo>
                  <a:lnTo>
                    <a:pt x="2576" y="1979"/>
                  </a:lnTo>
                  <a:lnTo>
                    <a:pt x="2569" y="1948"/>
                  </a:lnTo>
                  <a:lnTo>
                    <a:pt x="2565" y="1910"/>
                  </a:lnTo>
                  <a:lnTo>
                    <a:pt x="2562" y="1865"/>
                  </a:lnTo>
                  <a:lnTo>
                    <a:pt x="2560" y="1811"/>
                  </a:lnTo>
                  <a:lnTo>
                    <a:pt x="2558" y="1764"/>
                  </a:lnTo>
                  <a:lnTo>
                    <a:pt x="2556" y="1707"/>
                  </a:lnTo>
                  <a:lnTo>
                    <a:pt x="2554" y="1642"/>
                  </a:lnTo>
                  <a:lnTo>
                    <a:pt x="2554" y="1568"/>
                  </a:lnTo>
                  <a:lnTo>
                    <a:pt x="2553" y="1490"/>
                  </a:lnTo>
                  <a:lnTo>
                    <a:pt x="2553" y="1411"/>
                  </a:lnTo>
                  <a:lnTo>
                    <a:pt x="2551" y="1329"/>
                  </a:lnTo>
                  <a:lnTo>
                    <a:pt x="2551" y="1250"/>
                  </a:lnTo>
                  <a:lnTo>
                    <a:pt x="2553" y="1174"/>
                  </a:lnTo>
                  <a:lnTo>
                    <a:pt x="2553" y="1104"/>
                  </a:lnTo>
                  <a:lnTo>
                    <a:pt x="2554" y="1043"/>
                  </a:lnTo>
                  <a:lnTo>
                    <a:pt x="2560" y="1008"/>
                  </a:lnTo>
                  <a:lnTo>
                    <a:pt x="2572" y="978"/>
                  </a:lnTo>
                  <a:lnTo>
                    <a:pt x="2592" y="952"/>
                  </a:lnTo>
                  <a:lnTo>
                    <a:pt x="2618" y="929"/>
                  </a:lnTo>
                  <a:lnTo>
                    <a:pt x="2647" y="909"/>
                  </a:lnTo>
                  <a:lnTo>
                    <a:pt x="2679" y="893"/>
                  </a:lnTo>
                  <a:lnTo>
                    <a:pt x="2712" y="878"/>
                  </a:lnTo>
                  <a:lnTo>
                    <a:pt x="2744" y="868"/>
                  </a:lnTo>
                  <a:lnTo>
                    <a:pt x="2777" y="859"/>
                  </a:lnTo>
                  <a:lnTo>
                    <a:pt x="2807" y="851"/>
                  </a:lnTo>
                  <a:lnTo>
                    <a:pt x="2833" y="846"/>
                  </a:lnTo>
                  <a:lnTo>
                    <a:pt x="2856" y="842"/>
                  </a:lnTo>
                  <a:lnTo>
                    <a:pt x="2871" y="839"/>
                  </a:lnTo>
                  <a:lnTo>
                    <a:pt x="2880" y="837"/>
                  </a:lnTo>
                  <a:lnTo>
                    <a:pt x="2898" y="830"/>
                  </a:lnTo>
                  <a:lnTo>
                    <a:pt x="2909" y="817"/>
                  </a:lnTo>
                  <a:lnTo>
                    <a:pt x="2912" y="797"/>
                  </a:lnTo>
                  <a:lnTo>
                    <a:pt x="2914" y="783"/>
                  </a:lnTo>
                  <a:lnTo>
                    <a:pt x="2912" y="759"/>
                  </a:lnTo>
                  <a:lnTo>
                    <a:pt x="2911" y="732"/>
                  </a:lnTo>
                  <a:lnTo>
                    <a:pt x="2909" y="705"/>
                  </a:lnTo>
                  <a:lnTo>
                    <a:pt x="2907" y="683"/>
                  </a:lnTo>
                  <a:lnTo>
                    <a:pt x="2905" y="667"/>
                  </a:lnTo>
                  <a:lnTo>
                    <a:pt x="2900" y="649"/>
                  </a:lnTo>
                  <a:lnTo>
                    <a:pt x="2887" y="638"/>
                  </a:lnTo>
                  <a:lnTo>
                    <a:pt x="2873" y="633"/>
                  </a:lnTo>
                  <a:lnTo>
                    <a:pt x="2840" y="629"/>
                  </a:lnTo>
                  <a:lnTo>
                    <a:pt x="2800" y="626"/>
                  </a:lnTo>
                  <a:lnTo>
                    <a:pt x="2753" y="622"/>
                  </a:lnTo>
                  <a:lnTo>
                    <a:pt x="2704" y="619"/>
                  </a:lnTo>
                  <a:lnTo>
                    <a:pt x="2654" y="615"/>
                  </a:lnTo>
                  <a:lnTo>
                    <a:pt x="2607" y="611"/>
                  </a:lnTo>
                  <a:lnTo>
                    <a:pt x="2565" y="609"/>
                  </a:lnTo>
                  <a:lnTo>
                    <a:pt x="2545" y="604"/>
                  </a:lnTo>
                  <a:lnTo>
                    <a:pt x="2531" y="595"/>
                  </a:lnTo>
                  <a:lnTo>
                    <a:pt x="2522" y="582"/>
                  </a:lnTo>
                  <a:lnTo>
                    <a:pt x="2516" y="570"/>
                  </a:lnTo>
                  <a:lnTo>
                    <a:pt x="2511" y="550"/>
                  </a:lnTo>
                  <a:lnTo>
                    <a:pt x="2506" y="517"/>
                  </a:lnTo>
                  <a:lnTo>
                    <a:pt x="2498" y="474"/>
                  </a:lnTo>
                  <a:lnTo>
                    <a:pt x="2489" y="422"/>
                  </a:lnTo>
                  <a:lnTo>
                    <a:pt x="2478" y="357"/>
                  </a:lnTo>
                  <a:lnTo>
                    <a:pt x="2473" y="324"/>
                  </a:lnTo>
                  <a:lnTo>
                    <a:pt x="2468" y="296"/>
                  </a:lnTo>
                  <a:lnTo>
                    <a:pt x="2462" y="272"/>
                  </a:lnTo>
                  <a:lnTo>
                    <a:pt x="2451" y="250"/>
                  </a:lnTo>
                  <a:lnTo>
                    <a:pt x="2437" y="234"/>
                  </a:lnTo>
                  <a:lnTo>
                    <a:pt x="2417" y="220"/>
                  </a:lnTo>
                  <a:lnTo>
                    <a:pt x="2388" y="209"/>
                  </a:lnTo>
                  <a:lnTo>
                    <a:pt x="2348" y="198"/>
                  </a:lnTo>
                  <a:lnTo>
                    <a:pt x="2290" y="187"/>
                  </a:lnTo>
                  <a:lnTo>
                    <a:pt x="2240" y="178"/>
                  </a:lnTo>
                  <a:lnTo>
                    <a:pt x="2200" y="173"/>
                  </a:lnTo>
                  <a:lnTo>
                    <a:pt x="2166" y="171"/>
                  </a:lnTo>
                  <a:lnTo>
                    <a:pt x="2139" y="169"/>
                  </a:lnTo>
                  <a:lnTo>
                    <a:pt x="2119" y="173"/>
                  </a:lnTo>
                  <a:lnTo>
                    <a:pt x="2102" y="176"/>
                  </a:lnTo>
                  <a:lnTo>
                    <a:pt x="2092" y="184"/>
                  </a:lnTo>
                  <a:lnTo>
                    <a:pt x="2084" y="193"/>
                  </a:lnTo>
                  <a:lnTo>
                    <a:pt x="2079" y="205"/>
                  </a:lnTo>
                  <a:lnTo>
                    <a:pt x="2077" y="220"/>
                  </a:lnTo>
                  <a:lnTo>
                    <a:pt x="2075" y="236"/>
                  </a:lnTo>
                  <a:lnTo>
                    <a:pt x="2075" y="254"/>
                  </a:lnTo>
                  <a:lnTo>
                    <a:pt x="2075" y="272"/>
                  </a:lnTo>
                  <a:lnTo>
                    <a:pt x="2075" y="301"/>
                  </a:lnTo>
                  <a:lnTo>
                    <a:pt x="2073" y="342"/>
                  </a:lnTo>
                  <a:lnTo>
                    <a:pt x="2073" y="395"/>
                  </a:lnTo>
                  <a:lnTo>
                    <a:pt x="2073" y="456"/>
                  </a:lnTo>
                  <a:lnTo>
                    <a:pt x="2072" y="525"/>
                  </a:lnTo>
                  <a:lnTo>
                    <a:pt x="2072" y="600"/>
                  </a:lnTo>
                  <a:lnTo>
                    <a:pt x="2072" y="682"/>
                  </a:lnTo>
                  <a:lnTo>
                    <a:pt x="2070" y="766"/>
                  </a:lnTo>
                  <a:lnTo>
                    <a:pt x="2070" y="857"/>
                  </a:lnTo>
                  <a:lnTo>
                    <a:pt x="2068" y="949"/>
                  </a:lnTo>
                  <a:lnTo>
                    <a:pt x="2068" y="1041"/>
                  </a:lnTo>
                  <a:lnTo>
                    <a:pt x="2066" y="1135"/>
                  </a:lnTo>
                  <a:lnTo>
                    <a:pt x="2066" y="1227"/>
                  </a:lnTo>
                  <a:lnTo>
                    <a:pt x="2066" y="1317"/>
                  </a:lnTo>
                  <a:lnTo>
                    <a:pt x="2064" y="1403"/>
                  </a:lnTo>
                  <a:lnTo>
                    <a:pt x="2064" y="1486"/>
                  </a:lnTo>
                  <a:lnTo>
                    <a:pt x="2064" y="1564"/>
                  </a:lnTo>
                  <a:lnTo>
                    <a:pt x="2063" y="1634"/>
                  </a:lnTo>
                  <a:lnTo>
                    <a:pt x="2063" y="1698"/>
                  </a:lnTo>
                  <a:lnTo>
                    <a:pt x="2063" y="1752"/>
                  </a:lnTo>
                  <a:lnTo>
                    <a:pt x="2063" y="1797"/>
                  </a:lnTo>
                  <a:lnTo>
                    <a:pt x="2063" y="1829"/>
                  </a:lnTo>
                  <a:lnTo>
                    <a:pt x="2064" y="1903"/>
                  </a:lnTo>
                  <a:lnTo>
                    <a:pt x="2066" y="1972"/>
                  </a:lnTo>
                  <a:lnTo>
                    <a:pt x="2073" y="2031"/>
                  </a:lnTo>
                  <a:lnTo>
                    <a:pt x="2082" y="2087"/>
                  </a:lnTo>
                  <a:lnTo>
                    <a:pt x="2097" y="2136"/>
                  </a:lnTo>
                  <a:lnTo>
                    <a:pt x="2115" y="2179"/>
                  </a:lnTo>
                  <a:lnTo>
                    <a:pt x="2139" y="2217"/>
                  </a:lnTo>
                  <a:lnTo>
                    <a:pt x="2167" y="2250"/>
                  </a:lnTo>
                  <a:lnTo>
                    <a:pt x="2202" y="2277"/>
                  </a:lnTo>
                  <a:lnTo>
                    <a:pt x="2243" y="2298"/>
                  </a:lnTo>
                  <a:lnTo>
                    <a:pt x="2290" y="2316"/>
                  </a:lnTo>
                  <a:lnTo>
                    <a:pt x="2346" y="2331"/>
                  </a:lnTo>
                  <a:lnTo>
                    <a:pt x="2410" y="2340"/>
                  </a:lnTo>
                  <a:lnTo>
                    <a:pt x="2482" y="2345"/>
                  </a:lnTo>
                  <a:lnTo>
                    <a:pt x="2563" y="2347"/>
                  </a:lnTo>
                  <a:lnTo>
                    <a:pt x="2609" y="2345"/>
                  </a:lnTo>
                  <a:lnTo>
                    <a:pt x="2663" y="2345"/>
                  </a:lnTo>
                  <a:lnTo>
                    <a:pt x="2724" y="2344"/>
                  </a:lnTo>
                  <a:lnTo>
                    <a:pt x="2788" y="2340"/>
                  </a:lnTo>
                  <a:lnTo>
                    <a:pt x="2851" y="2338"/>
                  </a:lnTo>
                  <a:lnTo>
                    <a:pt x="2907" y="2334"/>
                  </a:lnTo>
                  <a:lnTo>
                    <a:pt x="2956" y="2331"/>
                  </a:lnTo>
                  <a:lnTo>
                    <a:pt x="2990" y="2327"/>
                  </a:lnTo>
                  <a:lnTo>
                    <a:pt x="3015" y="2324"/>
                  </a:lnTo>
                  <a:lnTo>
                    <a:pt x="3032" y="2316"/>
                  </a:lnTo>
                  <a:lnTo>
                    <a:pt x="3042" y="2306"/>
                  </a:lnTo>
                  <a:lnTo>
                    <a:pt x="3050" y="2286"/>
                  </a:lnTo>
                  <a:lnTo>
                    <a:pt x="3053" y="2261"/>
                  </a:lnTo>
                  <a:lnTo>
                    <a:pt x="3057" y="2223"/>
                  </a:lnTo>
                  <a:lnTo>
                    <a:pt x="3059" y="2192"/>
                  </a:lnTo>
                  <a:lnTo>
                    <a:pt x="3059" y="2170"/>
                  </a:lnTo>
                  <a:lnTo>
                    <a:pt x="3052" y="2156"/>
                  </a:lnTo>
                  <a:lnTo>
                    <a:pt x="3039" y="2147"/>
                  </a:lnTo>
                  <a:lnTo>
                    <a:pt x="3015" y="2140"/>
                  </a:lnTo>
                  <a:close/>
                  <a:moveTo>
                    <a:pt x="1142" y="1963"/>
                  </a:moveTo>
                  <a:lnTo>
                    <a:pt x="1139" y="1984"/>
                  </a:lnTo>
                  <a:lnTo>
                    <a:pt x="1133" y="2001"/>
                  </a:lnTo>
                  <a:lnTo>
                    <a:pt x="1122" y="2013"/>
                  </a:lnTo>
                  <a:lnTo>
                    <a:pt x="1110" y="2021"/>
                  </a:lnTo>
                  <a:lnTo>
                    <a:pt x="1094" y="2024"/>
                  </a:lnTo>
                  <a:lnTo>
                    <a:pt x="1079" y="2028"/>
                  </a:lnTo>
                  <a:lnTo>
                    <a:pt x="1063" y="2030"/>
                  </a:lnTo>
                  <a:lnTo>
                    <a:pt x="1048" y="2031"/>
                  </a:lnTo>
                  <a:lnTo>
                    <a:pt x="1034" y="2031"/>
                  </a:lnTo>
                  <a:lnTo>
                    <a:pt x="1018" y="2033"/>
                  </a:lnTo>
                  <a:lnTo>
                    <a:pt x="996" y="2033"/>
                  </a:lnTo>
                  <a:lnTo>
                    <a:pt x="969" y="2033"/>
                  </a:lnTo>
                  <a:lnTo>
                    <a:pt x="933" y="2033"/>
                  </a:lnTo>
                  <a:lnTo>
                    <a:pt x="886" y="2033"/>
                  </a:lnTo>
                  <a:lnTo>
                    <a:pt x="844" y="2031"/>
                  </a:lnTo>
                  <a:lnTo>
                    <a:pt x="802" y="2030"/>
                  </a:lnTo>
                  <a:lnTo>
                    <a:pt x="763" y="2024"/>
                  </a:lnTo>
                  <a:lnTo>
                    <a:pt x="725" y="2015"/>
                  </a:lnTo>
                  <a:lnTo>
                    <a:pt x="690" y="2004"/>
                  </a:lnTo>
                  <a:lnTo>
                    <a:pt x="658" y="1988"/>
                  </a:lnTo>
                  <a:lnTo>
                    <a:pt x="627" y="1966"/>
                  </a:lnTo>
                  <a:lnTo>
                    <a:pt x="598" y="1941"/>
                  </a:lnTo>
                  <a:lnTo>
                    <a:pt x="573" y="1909"/>
                  </a:lnTo>
                  <a:lnTo>
                    <a:pt x="551" y="1871"/>
                  </a:lnTo>
                  <a:lnTo>
                    <a:pt x="531" y="1826"/>
                  </a:lnTo>
                  <a:lnTo>
                    <a:pt x="515" y="1772"/>
                  </a:lnTo>
                  <a:lnTo>
                    <a:pt x="502" y="1712"/>
                  </a:lnTo>
                  <a:lnTo>
                    <a:pt x="491" y="1642"/>
                  </a:lnTo>
                  <a:lnTo>
                    <a:pt x="486" y="1564"/>
                  </a:lnTo>
                  <a:lnTo>
                    <a:pt x="484" y="1476"/>
                  </a:lnTo>
                  <a:lnTo>
                    <a:pt x="486" y="1387"/>
                  </a:lnTo>
                  <a:lnTo>
                    <a:pt x="490" y="1308"/>
                  </a:lnTo>
                  <a:lnTo>
                    <a:pt x="497" y="1237"/>
                  </a:lnTo>
                  <a:lnTo>
                    <a:pt x="508" y="1176"/>
                  </a:lnTo>
                  <a:lnTo>
                    <a:pt x="520" y="1124"/>
                  </a:lnTo>
                  <a:lnTo>
                    <a:pt x="537" y="1079"/>
                  </a:lnTo>
                  <a:lnTo>
                    <a:pt x="555" y="1039"/>
                  </a:lnTo>
                  <a:lnTo>
                    <a:pt x="578" y="1006"/>
                  </a:lnTo>
                  <a:lnTo>
                    <a:pt x="604" y="979"/>
                  </a:lnTo>
                  <a:lnTo>
                    <a:pt x="632" y="958"/>
                  </a:lnTo>
                  <a:lnTo>
                    <a:pt x="665" y="942"/>
                  </a:lnTo>
                  <a:lnTo>
                    <a:pt x="699" y="929"/>
                  </a:lnTo>
                  <a:lnTo>
                    <a:pt x="739" y="920"/>
                  </a:lnTo>
                  <a:lnTo>
                    <a:pt x="783" y="914"/>
                  </a:lnTo>
                  <a:lnTo>
                    <a:pt x="830" y="913"/>
                  </a:lnTo>
                  <a:lnTo>
                    <a:pt x="878" y="911"/>
                  </a:lnTo>
                  <a:lnTo>
                    <a:pt x="886" y="911"/>
                  </a:lnTo>
                  <a:lnTo>
                    <a:pt x="904" y="911"/>
                  </a:lnTo>
                  <a:lnTo>
                    <a:pt x="929" y="911"/>
                  </a:lnTo>
                  <a:lnTo>
                    <a:pt x="962" y="913"/>
                  </a:lnTo>
                  <a:lnTo>
                    <a:pt x="996" y="914"/>
                  </a:lnTo>
                  <a:lnTo>
                    <a:pt x="1030" y="916"/>
                  </a:lnTo>
                  <a:lnTo>
                    <a:pt x="1063" y="920"/>
                  </a:lnTo>
                  <a:lnTo>
                    <a:pt x="1083" y="922"/>
                  </a:lnTo>
                  <a:lnTo>
                    <a:pt x="1101" y="927"/>
                  </a:lnTo>
                  <a:lnTo>
                    <a:pt x="1115" y="934"/>
                  </a:lnTo>
                  <a:lnTo>
                    <a:pt x="1128" y="945"/>
                  </a:lnTo>
                  <a:lnTo>
                    <a:pt x="1135" y="961"/>
                  </a:lnTo>
                  <a:lnTo>
                    <a:pt x="1139" y="981"/>
                  </a:lnTo>
                  <a:lnTo>
                    <a:pt x="1141" y="1061"/>
                  </a:lnTo>
                  <a:lnTo>
                    <a:pt x="1142" y="1153"/>
                  </a:lnTo>
                  <a:lnTo>
                    <a:pt x="1144" y="1252"/>
                  </a:lnTo>
                  <a:lnTo>
                    <a:pt x="1144" y="1362"/>
                  </a:lnTo>
                  <a:lnTo>
                    <a:pt x="1144" y="1476"/>
                  </a:lnTo>
                  <a:lnTo>
                    <a:pt x="1144" y="1595"/>
                  </a:lnTo>
                  <a:lnTo>
                    <a:pt x="1142" y="1717"/>
                  </a:lnTo>
                  <a:lnTo>
                    <a:pt x="1142" y="1840"/>
                  </a:lnTo>
                  <a:lnTo>
                    <a:pt x="1142" y="1963"/>
                  </a:lnTo>
                  <a:close/>
                  <a:moveTo>
                    <a:pt x="1918" y="2109"/>
                  </a:moveTo>
                  <a:lnTo>
                    <a:pt x="1876" y="2096"/>
                  </a:lnTo>
                  <a:lnTo>
                    <a:pt x="1837" y="2087"/>
                  </a:lnTo>
                  <a:lnTo>
                    <a:pt x="1799" y="2078"/>
                  </a:lnTo>
                  <a:lnTo>
                    <a:pt x="1766" y="2071"/>
                  </a:lnTo>
                  <a:lnTo>
                    <a:pt x="1737" y="2062"/>
                  </a:lnTo>
                  <a:lnTo>
                    <a:pt x="1712" y="2051"/>
                  </a:lnTo>
                  <a:lnTo>
                    <a:pt x="1690" y="2039"/>
                  </a:lnTo>
                  <a:lnTo>
                    <a:pt x="1672" y="2021"/>
                  </a:lnTo>
                  <a:lnTo>
                    <a:pt x="1658" y="1997"/>
                  </a:lnTo>
                  <a:lnTo>
                    <a:pt x="1649" y="1968"/>
                  </a:lnTo>
                  <a:lnTo>
                    <a:pt x="1643" y="1930"/>
                  </a:lnTo>
                  <a:lnTo>
                    <a:pt x="1643" y="1905"/>
                  </a:lnTo>
                  <a:lnTo>
                    <a:pt x="1641" y="1865"/>
                  </a:lnTo>
                  <a:lnTo>
                    <a:pt x="1640" y="1815"/>
                  </a:lnTo>
                  <a:lnTo>
                    <a:pt x="1640" y="1753"/>
                  </a:lnTo>
                  <a:lnTo>
                    <a:pt x="1640" y="1683"/>
                  </a:lnTo>
                  <a:lnTo>
                    <a:pt x="1638" y="1606"/>
                  </a:lnTo>
                  <a:lnTo>
                    <a:pt x="1638" y="1521"/>
                  </a:lnTo>
                  <a:lnTo>
                    <a:pt x="1638" y="1430"/>
                  </a:lnTo>
                  <a:lnTo>
                    <a:pt x="1638" y="1335"/>
                  </a:lnTo>
                  <a:lnTo>
                    <a:pt x="1638" y="1236"/>
                  </a:lnTo>
                  <a:lnTo>
                    <a:pt x="1638" y="1135"/>
                  </a:lnTo>
                  <a:lnTo>
                    <a:pt x="1636" y="1034"/>
                  </a:lnTo>
                  <a:lnTo>
                    <a:pt x="1636" y="932"/>
                  </a:lnTo>
                  <a:lnTo>
                    <a:pt x="1636" y="831"/>
                  </a:lnTo>
                  <a:lnTo>
                    <a:pt x="1636" y="734"/>
                  </a:lnTo>
                  <a:lnTo>
                    <a:pt x="1636" y="642"/>
                  </a:lnTo>
                  <a:lnTo>
                    <a:pt x="1634" y="552"/>
                  </a:lnTo>
                  <a:lnTo>
                    <a:pt x="1634" y="471"/>
                  </a:lnTo>
                  <a:lnTo>
                    <a:pt x="1634" y="395"/>
                  </a:lnTo>
                  <a:lnTo>
                    <a:pt x="1632" y="328"/>
                  </a:lnTo>
                  <a:lnTo>
                    <a:pt x="1632" y="270"/>
                  </a:lnTo>
                  <a:lnTo>
                    <a:pt x="1630" y="225"/>
                  </a:lnTo>
                  <a:lnTo>
                    <a:pt x="1630" y="191"/>
                  </a:lnTo>
                  <a:lnTo>
                    <a:pt x="1629" y="164"/>
                  </a:lnTo>
                  <a:lnTo>
                    <a:pt x="1627" y="140"/>
                  </a:lnTo>
                  <a:lnTo>
                    <a:pt x="1625" y="121"/>
                  </a:lnTo>
                  <a:lnTo>
                    <a:pt x="1621" y="104"/>
                  </a:lnTo>
                  <a:lnTo>
                    <a:pt x="1616" y="92"/>
                  </a:lnTo>
                  <a:lnTo>
                    <a:pt x="1603" y="79"/>
                  </a:lnTo>
                  <a:lnTo>
                    <a:pt x="1589" y="68"/>
                  </a:lnTo>
                  <a:lnTo>
                    <a:pt x="1565" y="59"/>
                  </a:lnTo>
                  <a:lnTo>
                    <a:pt x="1536" y="50"/>
                  </a:lnTo>
                  <a:lnTo>
                    <a:pt x="1498" y="41"/>
                  </a:lnTo>
                  <a:lnTo>
                    <a:pt x="1450" y="32"/>
                  </a:lnTo>
                  <a:lnTo>
                    <a:pt x="1392" y="21"/>
                  </a:lnTo>
                  <a:lnTo>
                    <a:pt x="1336" y="12"/>
                  </a:lnTo>
                  <a:lnTo>
                    <a:pt x="1289" y="5"/>
                  </a:lnTo>
                  <a:lnTo>
                    <a:pt x="1251" y="1"/>
                  </a:lnTo>
                  <a:lnTo>
                    <a:pt x="1222" y="0"/>
                  </a:lnTo>
                  <a:lnTo>
                    <a:pt x="1198" y="1"/>
                  </a:lnTo>
                  <a:lnTo>
                    <a:pt x="1180" y="7"/>
                  </a:lnTo>
                  <a:lnTo>
                    <a:pt x="1168" y="12"/>
                  </a:lnTo>
                  <a:lnTo>
                    <a:pt x="1160" y="21"/>
                  </a:lnTo>
                  <a:lnTo>
                    <a:pt x="1155" y="34"/>
                  </a:lnTo>
                  <a:lnTo>
                    <a:pt x="1153" y="47"/>
                  </a:lnTo>
                  <a:lnTo>
                    <a:pt x="1151" y="63"/>
                  </a:lnTo>
                  <a:lnTo>
                    <a:pt x="1151" y="81"/>
                  </a:lnTo>
                  <a:lnTo>
                    <a:pt x="1151" y="101"/>
                  </a:lnTo>
                  <a:lnTo>
                    <a:pt x="1150" y="135"/>
                  </a:lnTo>
                  <a:lnTo>
                    <a:pt x="1148" y="178"/>
                  </a:lnTo>
                  <a:lnTo>
                    <a:pt x="1148" y="229"/>
                  </a:lnTo>
                  <a:lnTo>
                    <a:pt x="1146" y="283"/>
                  </a:lnTo>
                  <a:lnTo>
                    <a:pt x="1146" y="337"/>
                  </a:lnTo>
                  <a:lnTo>
                    <a:pt x="1144" y="391"/>
                  </a:lnTo>
                  <a:lnTo>
                    <a:pt x="1144" y="442"/>
                  </a:lnTo>
                  <a:lnTo>
                    <a:pt x="1142" y="485"/>
                  </a:lnTo>
                  <a:lnTo>
                    <a:pt x="1142" y="519"/>
                  </a:lnTo>
                  <a:lnTo>
                    <a:pt x="1141" y="541"/>
                  </a:lnTo>
                  <a:lnTo>
                    <a:pt x="1139" y="561"/>
                  </a:lnTo>
                  <a:lnTo>
                    <a:pt x="1133" y="575"/>
                  </a:lnTo>
                  <a:lnTo>
                    <a:pt x="1124" y="586"/>
                  </a:lnTo>
                  <a:lnTo>
                    <a:pt x="1110" y="590"/>
                  </a:lnTo>
                  <a:lnTo>
                    <a:pt x="1092" y="591"/>
                  </a:lnTo>
                  <a:lnTo>
                    <a:pt x="996" y="588"/>
                  </a:lnTo>
                  <a:lnTo>
                    <a:pt x="898" y="584"/>
                  </a:lnTo>
                  <a:lnTo>
                    <a:pt x="804" y="582"/>
                  </a:lnTo>
                  <a:lnTo>
                    <a:pt x="719" y="582"/>
                  </a:lnTo>
                  <a:lnTo>
                    <a:pt x="678" y="582"/>
                  </a:lnTo>
                  <a:lnTo>
                    <a:pt x="634" y="584"/>
                  </a:lnTo>
                  <a:lnTo>
                    <a:pt x="591" y="590"/>
                  </a:lnTo>
                  <a:lnTo>
                    <a:pt x="548" y="595"/>
                  </a:lnTo>
                  <a:lnTo>
                    <a:pt x="502" y="604"/>
                  </a:lnTo>
                  <a:lnTo>
                    <a:pt x="459" y="617"/>
                  </a:lnTo>
                  <a:lnTo>
                    <a:pt x="414" y="633"/>
                  </a:lnTo>
                  <a:lnTo>
                    <a:pt x="370" y="651"/>
                  </a:lnTo>
                  <a:lnTo>
                    <a:pt x="329" y="674"/>
                  </a:lnTo>
                  <a:lnTo>
                    <a:pt x="287" y="702"/>
                  </a:lnTo>
                  <a:lnTo>
                    <a:pt x="247" y="734"/>
                  </a:lnTo>
                  <a:lnTo>
                    <a:pt x="209" y="772"/>
                  </a:lnTo>
                  <a:lnTo>
                    <a:pt x="173" y="813"/>
                  </a:lnTo>
                  <a:lnTo>
                    <a:pt x="141" y="862"/>
                  </a:lnTo>
                  <a:lnTo>
                    <a:pt x="110" y="916"/>
                  </a:lnTo>
                  <a:lnTo>
                    <a:pt x="83" y="978"/>
                  </a:lnTo>
                  <a:lnTo>
                    <a:pt x="58" y="1044"/>
                  </a:lnTo>
                  <a:lnTo>
                    <a:pt x="38" y="1120"/>
                  </a:lnTo>
                  <a:lnTo>
                    <a:pt x="21" y="1203"/>
                  </a:lnTo>
                  <a:lnTo>
                    <a:pt x="9" y="1293"/>
                  </a:lnTo>
                  <a:lnTo>
                    <a:pt x="1" y="1391"/>
                  </a:lnTo>
                  <a:lnTo>
                    <a:pt x="0" y="1499"/>
                  </a:lnTo>
                  <a:lnTo>
                    <a:pt x="1" y="1598"/>
                  </a:lnTo>
                  <a:lnTo>
                    <a:pt x="9" y="1692"/>
                  </a:lnTo>
                  <a:lnTo>
                    <a:pt x="21" y="1775"/>
                  </a:lnTo>
                  <a:lnTo>
                    <a:pt x="38" y="1853"/>
                  </a:lnTo>
                  <a:lnTo>
                    <a:pt x="56" y="1921"/>
                  </a:lnTo>
                  <a:lnTo>
                    <a:pt x="79" y="1983"/>
                  </a:lnTo>
                  <a:lnTo>
                    <a:pt x="106" y="2039"/>
                  </a:lnTo>
                  <a:lnTo>
                    <a:pt x="135" y="2087"/>
                  </a:lnTo>
                  <a:lnTo>
                    <a:pt x="166" y="2131"/>
                  </a:lnTo>
                  <a:lnTo>
                    <a:pt x="200" y="2168"/>
                  </a:lnTo>
                  <a:lnTo>
                    <a:pt x="235" y="2201"/>
                  </a:lnTo>
                  <a:lnTo>
                    <a:pt x="271" y="2230"/>
                  </a:lnTo>
                  <a:lnTo>
                    <a:pt x="309" y="2253"/>
                  </a:lnTo>
                  <a:lnTo>
                    <a:pt x="347" y="2273"/>
                  </a:lnTo>
                  <a:lnTo>
                    <a:pt x="385" y="2289"/>
                  </a:lnTo>
                  <a:lnTo>
                    <a:pt x="425" y="2304"/>
                  </a:lnTo>
                  <a:lnTo>
                    <a:pt x="463" y="2313"/>
                  </a:lnTo>
                  <a:lnTo>
                    <a:pt x="499" y="2322"/>
                  </a:lnTo>
                  <a:lnTo>
                    <a:pt x="535" y="2327"/>
                  </a:lnTo>
                  <a:lnTo>
                    <a:pt x="569" y="2333"/>
                  </a:lnTo>
                  <a:lnTo>
                    <a:pt x="604" y="2334"/>
                  </a:lnTo>
                  <a:lnTo>
                    <a:pt x="634" y="2336"/>
                  </a:lnTo>
                  <a:lnTo>
                    <a:pt x="661" y="2338"/>
                  </a:lnTo>
                  <a:lnTo>
                    <a:pt x="687" y="2340"/>
                  </a:lnTo>
                  <a:lnTo>
                    <a:pt x="719" y="2342"/>
                  </a:lnTo>
                  <a:lnTo>
                    <a:pt x="766" y="2344"/>
                  </a:lnTo>
                  <a:lnTo>
                    <a:pt x="822" y="2345"/>
                  </a:lnTo>
                  <a:lnTo>
                    <a:pt x="889" y="2347"/>
                  </a:lnTo>
                  <a:lnTo>
                    <a:pt x="963" y="2347"/>
                  </a:lnTo>
                  <a:lnTo>
                    <a:pt x="1045" y="2349"/>
                  </a:lnTo>
                  <a:lnTo>
                    <a:pt x="1133" y="2349"/>
                  </a:lnTo>
                  <a:lnTo>
                    <a:pt x="1225" y="2349"/>
                  </a:lnTo>
                  <a:lnTo>
                    <a:pt x="1321" y="2349"/>
                  </a:lnTo>
                  <a:lnTo>
                    <a:pt x="1419" y="2349"/>
                  </a:lnTo>
                  <a:lnTo>
                    <a:pt x="1518" y="2347"/>
                  </a:lnTo>
                  <a:lnTo>
                    <a:pt x="1616" y="2345"/>
                  </a:lnTo>
                  <a:lnTo>
                    <a:pt x="1712" y="2344"/>
                  </a:lnTo>
                  <a:lnTo>
                    <a:pt x="1804" y="2340"/>
                  </a:lnTo>
                  <a:lnTo>
                    <a:pt x="1893" y="2336"/>
                  </a:lnTo>
                  <a:lnTo>
                    <a:pt x="1911" y="2333"/>
                  </a:lnTo>
                  <a:lnTo>
                    <a:pt x="1923" y="2324"/>
                  </a:lnTo>
                  <a:lnTo>
                    <a:pt x="1931" y="2311"/>
                  </a:lnTo>
                  <a:lnTo>
                    <a:pt x="1936" y="2297"/>
                  </a:lnTo>
                  <a:lnTo>
                    <a:pt x="1938" y="2280"/>
                  </a:lnTo>
                  <a:lnTo>
                    <a:pt x="1940" y="2259"/>
                  </a:lnTo>
                  <a:lnTo>
                    <a:pt x="1941" y="2233"/>
                  </a:lnTo>
                  <a:lnTo>
                    <a:pt x="1943" y="2206"/>
                  </a:lnTo>
                  <a:lnTo>
                    <a:pt x="1945" y="2181"/>
                  </a:lnTo>
                  <a:lnTo>
                    <a:pt x="1947" y="2161"/>
                  </a:lnTo>
                  <a:lnTo>
                    <a:pt x="1947" y="2147"/>
                  </a:lnTo>
                  <a:lnTo>
                    <a:pt x="1945" y="2134"/>
                  </a:lnTo>
                  <a:lnTo>
                    <a:pt x="1941" y="2123"/>
                  </a:lnTo>
                  <a:lnTo>
                    <a:pt x="1932" y="2116"/>
                  </a:lnTo>
                  <a:lnTo>
                    <a:pt x="1918" y="2109"/>
                  </a:lnTo>
                  <a:close/>
                </a:path>
              </a:pathLst>
            </a:custGeom>
            <a:solidFill>
              <a:srgbClr val="990033"/>
            </a:solidFill>
            <a:ln>
              <a:noFill/>
            </a:ln>
            <a:extLst>
              <a:ext uri="{91240B29-F687-4F45-9708-019B960494DF}">
                <a14:hiddenLine xmlns:a14="http://schemas.microsoft.com/office/drawing/2010/main" w="0">
                  <a:solidFill>
                    <a:srgbClr val="7B0014"/>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2" name="Freeform 135"/>
            <p:cNvSpPr>
              <a:spLocks noChangeAspect="1"/>
            </p:cNvSpPr>
            <p:nvPr/>
          </p:nvSpPr>
          <p:spPr bwMode="auto">
            <a:xfrm>
              <a:off x="2718" y="10019"/>
              <a:ext cx="258" cy="444"/>
            </a:xfrm>
            <a:custGeom>
              <a:avLst/>
              <a:gdLst>
                <a:gd name="T0" fmla="*/ 202 w 258"/>
                <a:gd name="T1" fmla="*/ 59 h 444"/>
                <a:gd name="T2" fmla="*/ 157 w 258"/>
                <a:gd name="T3" fmla="*/ 61 h 444"/>
                <a:gd name="T4" fmla="*/ 121 w 258"/>
                <a:gd name="T5" fmla="*/ 67 h 444"/>
                <a:gd name="T6" fmla="*/ 92 w 258"/>
                <a:gd name="T7" fmla="*/ 74 h 444"/>
                <a:gd name="T8" fmla="*/ 68 w 258"/>
                <a:gd name="T9" fmla="*/ 83 h 444"/>
                <a:gd name="T10" fmla="*/ 68 w 258"/>
                <a:gd name="T11" fmla="*/ 444 h 444"/>
                <a:gd name="T12" fmla="*/ 0 w 258"/>
                <a:gd name="T13" fmla="*/ 444 h 444"/>
                <a:gd name="T14" fmla="*/ 0 w 258"/>
                <a:gd name="T15" fmla="*/ 5 h 444"/>
                <a:gd name="T16" fmla="*/ 63 w 258"/>
                <a:gd name="T17" fmla="*/ 5 h 444"/>
                <a:gd name="T18" fmla="*/ 66 w 258"/>
                <a:gd name="T19" fmla="*/ 43 h 444"/>
                <a:gd name="T20" fmla="*/ 94 w 258"/>
                <a:gd name="T21" fmla="*/ 25 h 444"/>
                <a:gd name="T22" fmla="*/ 126 w 258"/>
                <a:gd name="T23" fmla="*/ 12 h 444"/>
                <a:gd name="T24" fmla="*/ 160 w 258"/>
                <a:gd name="T25" fmla="*/ 3 h 444"/>
                <a:gd name="T26" fmla="*/ 193 w 258"/>
                <a:gd name="T27" fmla="*/ 0 h 444"/>
                <a:gd name="T28" fmla="*/ 211 w 258"/>
                <a:gd name="T29" fmla="*/ 0 h 444"/>
                <a:gd name="T30" fmla="*/ 235 w 258"/>
                <a:gd name="T31" fmla="*/ 0 h 444"/>
                <a:gd name="T32" fmla="*/ 258 w 258"/>
                <a:gd name="T33" fmla="*/ 3 h 444"/>
                <a:gd name="T34" fmla="*/ 258 w 258"/>
                <a:gd name="T35" fmla="*/ 59 h 444"/>
                <a:gd name="T36" fmla="*/ 202 w 258"/>
                <a:gd name="T37" fmla="*/ 59 h 4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258" h="444">
                  <a:moveTo>
                    <a:pt x="202" y="59"/>
                  </a:moveTo>
                  <a:lnTo>
                    <a:pt x="157" y="61"/>
                  </a:lnTo>
                  <a:lnTo>
                    <a:pt x="121" y="67"/>
                  </a:lnTo>
                  <a:lnTo>
                    <a:pt x="92" y="74"/>
                  </a:lnTo>
                  <a:lnTo>
                    <a:pt x="68" y="83"/>
                  </a:lnTo>
                  <a:lnTo>
                    <a:pt x="68" y="444"/>
                  </a:lnTo>
                  <a:lnTo>
                    <a:pt x="0" y="444"/>
                  </a:lnTo>
                  <a:lnTo>
                    <a:pt x="0" y="5"/>
                  </a:lnTo>
                  <a:lnTo>
                    <a:pt x="63" y="5"/>
                  </a:lnTo>
                  <a:lnTo>
                    <a:pt x="66" y="43"/>
                  </a:lnTo>
                  <a:lnTo>
                    <a:pt x="94" y="25"/>
                  </a:lnTo>
                  <a:lnTo>
                    <a:pt x="126" y="12"/>
                  </a:lnTo>
                  <a:lnTo>
                    <a:pt x="160" y="3"/>
                  </a:lnTo>
                  <a:lnTo>
                    <a:pt x="193" y="0"/>
                  </a:lnTo>
                  <a:lnTo>
                    <a:pt x="211" y="0"/>
                  </a:lnTo>
                  <a:lnTo>
                    <a:pt x="235" y="0"/>
                  </a:lnTo>
                  <a:lnTo>
                    <a:pt x="258" y="3"/>
                  </a:lnTo>
                  <a:lnTo>
                    <a:pt x="258" y="59"/>
                  </a:lnTo>
                  <a:lnTo>
                    <a:pt x="202" y="59"/>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3" name="Freeform 136"/>
            <p:cNvSpPr>
              <a:spLocks noChangeAspect="1" noEditPoints="1"/>
            </p:cNvSpPr>
            <p:nvPr/>
          </p:nvSpPr>
          <p:spPr bwMode="auto">
            <a:xfrm>
              <a:off x="3028" y="10015"/>
              <a:ext cx="367" cy="459"/>
            </a:xfrm>
            <a:custGeom>
              <a:avLst/>
              <a:gdLst>
                <a:gd name="T0" fmla="*/ 308 w 367"/>
                <a:gd name="T1" fmla="*/ 240 h 459"/>
                <a:gd name="T2" fmla="*/ 67 w 367"/>
                <a:gd name="T3" fmla="*/ 240 h 459"/>
                <a:gd name="T4" fmla="*/ 67 w 367"/>
                <a:gd name="T5" fmla="*/ 320 h 459"/>
                <a:gd name="T6" fmla="*/ 69 w 367"/>
                <a:gd name="T7" fmla="*/ 345 h 459"/>
                <a:gd name="T8" fmla="*/ 75 w 367"/>
                <a:gd name="T9" fmla="*/ 365 h 459"/>
                <a:gd name="T10" fmla="*/ 85 w 367"/>
                <a:gd name="T11" fmla="*/ 381 h 459"/>
                <a:gd name="T12" fmla="*/ 102 w 367"/>
                <a:gd name="T13" fmla="*/ 392 h 459"/>
                <a:gd name="T14" fmla="*/ 125 w 367"/>
                <a:gd name="T15" fmla="*/ 399 h 459"/>
                <a:gd name="T16" fmla="*/ 154 w 367"/>
                <a:gd name="T17" fmla="*/ 401 h 459"/>
                <a:gd name="T18" fmla="*/ 355 w 367"/>
                <a:gd name="T19" fmla="*/ 401 h 459"/>
                <a:gd name="T20" fmla="*/ 355 w 367"/>
                <a:gd name="T21" fmla="*/ 433 h 459"/>
                <a:gd name="T22" fmla="*/ 339 w 367"/>
                <a:gd name="T23" fmla="*/ 444 h 459"/>
                <a:gd name="T24" fmla="*/ 317 w 367"/>
                <a:gd name="T25" fmla="*/ 451 h 459"/>
                <a:gd name="T26" fmla="*/ 293 w 367"/>
                <a:gd name="T27" fmla="*/ 457 h 459"/>
                <a:gd name="T28" fmla="*/ 266 w 367"/>
                <a:gd name="T29" fmla="*/ 459 h 459"/>
                <a:gd name="T30" fmla="*/ 152 w 367"/>
                <a:gd name="T31" fmla="*/ 459 h 459"/>
                <a:gd name="T32" fmla="*/ 123 w 367"/>
                <a:gd name="T33" fmla="*/ 457 h 459"/>
                <a:gd name="T34" fmla="*/ 94 w 367"/>
                <a:gd name="T35" fmla="*/ 451 h 459"/>
                <a:gd name="T36" fmla="*/ 69 w 367"/>
                <a:gd name="T37" fmla="*/ 441 h 459"/>
                <a:gd name="T38" fmla="*/ 46 w 367"/>
                <a:gd name="T39" fmla="*/ 426 h 459"/>
                <a:gd name="T40" fmla="*/ 28 w 367"/>
                <a:gd name="T41" fmla="*/ 408 h 459"/>
                <a:gd name="T42" fmla="*/ 13 w 367"/>
                <a:gd name="T43" fmla="*/ 383 h 459"/>
                <a:gd name="T44" fmla="*/ 2 w 367"/>
                <a:gd name="T45" fmla="*/ 352 h 459"/>
                <a:gd name="T46" fmla="*/ 0 w 367"/>
                <a:gd name="T47" fmla="*/ 316 h 459"/>
                <a:gd name="T48" fmla="*/ 0 w 367"/>
                <a:gd name="T49" fmla="*/ 152 h 459"/>
                <a:gd name="T50" fmla="*/ 2 w 367"/>
                <a:gd name="T51" fmla="*/ 114 h 459"/>
                <a:gd name="T52" fmla="*/ 10 w 367"/>
                <a:gd name="T53" fmla="*/ 83 h 459"/>
                <a:gd name="T54" fmla="*/ 22 w 367"/>
                <a:gd name="T55" fmla="*/ 58 h 459"/>
                <a:gd name="T56" fmla="*/ 38 w 367"/>
                <a:gd name="T57" fmla="*/ 38 h 459"/>
                <a:gd name="T58" fmla="*/ 60 w 367"/>
                <a:gd name="T59" fmla="*/ 24 h 459"/>
                <a:gd name="T60" fmla="*/ 84 w 367"/>
                <a:gd name="T61" fmla="*/ 13 h 459"/>
                <a:gd name="T62" fmla="*/ 109 w 367"/>
                <a:gd name="T63" fmla="*/ 6 h 459"/>
                <a:gd name="T64" fmla="*/ 138 w 367"/>
                <a:gd name="T65" fmla="*/ 2 h 459"/>
                <a:gd name="T66" fmla="*/ 169 w 367"/>
                <a:gd name="T67" fmla="*/ 0 h 459"/>
                <a:gd name="T68" fmla="*/ 208 w 367"/>
                <a:gd name="T69" fmla="*/ 0 h 459"/>
                <a:gd name="T70" fmla="*/ 236 w 367"/>
                <a:gd name="T71" fmla="*/ 0 h 459"/>
                <a:gd name="T72" fmla="*/ 263 w 367"/>
                <a:gd name="T73" fmla="*/ 4 h 459"/>
                <a:gd name="T74" fmla="*/ 288 w 367"/>
                <a:gd name="T75" fmla="*/ 11 h 459"/>
                <a:gd name="T76" fmla="*/ 310 w 367"/>
                <a:gd name="T77" fmla="*/ 22 h 459"/>
                <a:gd name="T78" fmla="*/ 330 w 367"/>
                <a:gd name="T79" fmla="*/ 35 h 459"/>
                <a:gd name="T80" fmla="*/ 346 w 367"/>
                <a:gd name="T81" fmla="*/ 54 h 459"/>
                <a:gd name="T82" fmla="*/ 357 w 367"/>
                <a:gd name="T83" fmla="*/ 78 h 459"/>
                <a:gd name="T84" fmla="*/ 366 w 367"/>
                <a:gd name="T85" fmla="*/ 107 h 459"/>
                <a:gd name="T86" fmla="*/ 367 w 367"/>
                <a:gd name="T87" fmla="*/ 143 h 459"/>
                <a:gd name="T88" fmla="*/ 367 w 367"/>
                <a:gd name="T89" fmla="*/ 231 h 459"/>
                <a:gd name="T90" fmla="*/ 308 w 367"/>
                <a:gd name="T91" fmla="*/ 240 h 459"/>
                <a:gd name="T92" fmla="*/ 302 w 367"/>
                <a:gd name="T93" fmla="*/ 128 h 459"/>
                <a:gd name="T94" fmla="*/ 299 w 367"/>
                <a:gd name="T95" fmla="*/ 103 h 459"/>
                <a:gd name="T96" fmla="*/ 292 w 367"/>
                <a:gd name="T97" fmla="*/ 83 h 459"/>
                <a:gd name="T98" fmla="*/ 279 w 367"/>
                <a:gd name="T99" fmla="*/ 71 h 459"/>
                <a:gd name="T100" fmla="*/ 263 w 367"/>
                <a:gd name="T101" fmla="*/ 62 h 459"/>
                <a:gd name="T102" fmla="*/ 241 w 367"/>
                <a:gd name="T103" fmla="*/ 56 h 459"/>
                <a:gd name="T104" fmla="*/ 216 w 367"/>
                <a:gd name="T105" fmla="*/ 56 h 459"/>
                <a:gd name="T106" fmla="*/ 154 w 367"/>
                <a:gd name="T107" fmla="*/ 56 h 459"/>
                <a:gd name="T108" fmla="*/ 125 w 367"/>
                <a:gd name="T109" fmla="*/ 58 h 459"/>
                <a:gd name="T110" fmla="*/ 104 w 367"/>
                <a:gd name="T111" fmla="*/ 65 h 459"/>
                <a:gd name="T112" fmla="*/ 87 w 367"/>
                <a:gd name="T113" fmla="*/ 76 h 459"/>
                <a:gd name="T114" fmla="*/ 76 w 367"/>
                <a:gd name="T115" fmla="*/ 92 h 459"/>
                <a:gd name="T116" fmla="*/ 69 w 367"/>
                <a:gd name="T117" fmla="*/ 114 h 459"/>
                <a:gd name="T118" fmla="*/ 67 w 367"/>
                <a:gd name="T119" fmla="*/ 137 h 459"/>
                <a:gd name="T120" fmla="*/ 67 w 367"/>
                <a:gd name="T121" fmla="*/ 190 h 459"/>
                <a:gd name="T122" fmla="*/ 302 w 367"/>
                <a:gd name="T123" fmla="*/ 190 h 459"/>
                <a:gd name="T124" fmla="*/ 302 w 367"/>
                <a:gd name="T125" fmla="*/ 128 h 45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67" h="459">
                  <a:moveTo>
                    <a:pt x="308" y="240"/>
                  </a:moveTo>
                  <a:lnTo>
                    <a:pt x="67" y="240"/>
                  </a:lnTo>
                  <a:lnTo>
                    <a:pt x="67" y="320"/>
                  </a:lnTo>
                  <a:lnTo>
                    <a:pt x="69" y="345"/>
                  </a:lnTo>
                  <a:lnTo>
                    <a:pt x="75" y="365"/>
                  </a:lnTo>
                  <a:lnTo>
                    <a:pt x="85" y="381"/>
                  </a:lnTo>
                  <a:lnTo>
                    <a:pt x="102" y="392"/>
                  </a:lnTo>
                  <a:lnTo>
                    <a:pt x="125" y="399"/>
                  </a:lnTo>
                  <a:lnTo>
                    <a:pt x="154" y="401"/>
                  </a:lnTo>
                  <a:lnTo>
                    <a:pt x="355" y="401"/>
                  </a:lnTo>
                  <a:lnTo>
                    <a:pt x="355" y="433"/>
                  </a:lnTo>
                  <a:lnTo>
                    <a:pt x="339" y="444"/>
                  </a:lnTo>
                  <a:lnTo>
                    <a:pt x="317" y="451"/>
                  </a:lnTo>
                  <a:lnTo>
                    <a:pt x="293" y="457"/>
                  </a:lnTo>
                  <a:lnTo>
                    <a:pt x="266" y="459"/>
                  </a:lnTo>
                  <a:lnTo>
                    <a:pt x="152" y="459"/>
                  </a:lnTo>
                  <a:lnTo>
                    <a:pt x="123" y="457"/>
                  </a:lnTo>
                  <a:lnTo>
                    <a:pt x="94" y="451"/>
                  </a:lnTo>
                  <a:lnTo>
                    <a:pt x="69" y="441"/>
                  </a:lnTo>
                  <a:lnTo>
                    <a:pt x="46" y="426"/>
                  </a:lnTo>
                  <a:lnTo>
                    <a:pt x="28" y="408"/>
                  </a:lnTo>
                  <a:lnTo>
                    <a:pt x="13" y="383"/>
                  </a:lnTo>
                  <a:lnTo>
                    <a:pt x="2" y="352"/>
                  </a:lnTo>
                  <a:lnTo>
                    <a:pt x="0" y="316"/>
                  </a:lnTo>
                  <a:lnTo>
                    <a:pt x="0" y="152"/>
                  </a:lnTo>
                  <a:lnTo>
                    <a:pt x="2" y="114"/>
                  </a:lnTo>
                  <a:lnTo>
                    <a:pt x="10" y="83"/>
                  </a:lnTo>
                  <a:lnTo>
                    <a:pt x="22" y="58"/>
                  </a:lnTo>
                  <a:lnTo>
                    <a:pt x="38" y="38"/>
                  </a:lnTo>
                  <a:lnTo>
                    <a:pt x="60" y="24"/>
                  </a:lnTo>
                  <a:lnTo>
                    <a:pt x="84" y="13"/>
                  </a:lnTo>
                  <a:lnTo>
                    <a:pt x="109" y="6"/>
                  </a:lnTo>
                  <a:lnTo>
                    <a:pt x="138" y="2"/>
                  </a:lnTo>
                  <a:lnTo>
                    <a:pt x="169" y="0"/>
                  </a:lnTo>
                  <a:lnTo>
                    <a:pt x="208" y="0"/>
                  </a:lnTo>
                  <a:lnTo>
                    <a:pt x="236" y="0"/>
                  </a:lnTo>
                  <a:lnTo>
                    <a:pt x="263" y="4"/>
                  </a:lnTo>
                  <a:lnTo>
                    <a:pt x="288" y="11"/>
                  </a:lnTo>
                  <a:lnTo>
                    <a:pt x="310" y="22"/>
                  </a:lnTo>
                  <a:lnTo>
                    <a:pt x="330" y="35"/>
                  </a:lnTo>
                  <a:lnTo>
                    <a:pt x="346" y="54"/>
                  </a:lnTo>
                  <a:lnTo>
                    <a:pt x="357" y="78"/>
                  </a:lnTo>
                  <a:lnTo>
                    <a:pt x="366" y="107"/>
                  </a:lnTo>
                  <a:lnTo>
                    <a:pt x="367" y="143"/>
                  </a:lnTo>
                  <a:lnTo>
                    <a:pt x="367" y="231"/>
                  </a:lnTo>
                  <a:lnTo>
                    <a:pt x="308" y="240"/>
                  </a:lnTo>
                  <a:close/>
                  <a:moveTo>
                    <a:pt x="302" y="128"/>
                  </a:moveTo>
                  <a:lnTo>
                    <a:pt x="299" y="103"/>
                  </a:lnTo>
                  <a:lnTo>
                    <a:pt x="292" y="83"/>
                  </a:lnTo>
                  <a:lnTo>
                    <a:pt x="279" y="71"/>
                  </a:lnTo>
                  <a:lnTo>
                    <a:pt x="263" y="62"/>
                  </a:lnTo>
                  <a:lnTo>
                    <a:pt x="241" y="56"/>
                  </a:lnTo>
                  <a:lnTo>
                    <a:pt x="216" y="56"/>
                  </a:lnTo>
                  <a:lnTo>
                    <a:pt x="154" y="56"/>
                  </a:lnTo>
                  <a:lnTo>
                    <a:pt x="125" y="58"/>
                  </a:lnTo>
                  <a:lnTo>
                    <a:pt x="104" y="65"/>
                  </a:lnTo>
                  <a:lnTo>
                    <a:pt x="87" y="76"/>
                  </a:lnTo>
                  <a:lnTo>
                    <a:pt x="76" y="92"/>
                  </a:lnTo>
                  <a:lnTo>
                    <a:pt x="69" y="114"/>
                  </a:lnTo>
                  <a:lnTo>
                    <a:pt x="67" y="137"/>
                  </a:lnTo>
                  <a:lnTo>
                    <a:pt x="67" y="190"/>
                  </a:lnTo>
                  <a:lnTo>
                    <a:pt x="302" y="190"/>
                  </a:lnTo>
                  <a:lnTo>
                    <a:pt x="302" y="12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4" name="Freeform 137"/>
            <p:cNvSpPr>
              <a:spLocks noChangeAspect="1" noEditPoints="1"/>
            </p:cNvSpPr>
            <p:nvPr/>
          </p:nvSpPr>
          <p:spPr bwMode="auto">
            <a:xfrm>
              <a:off x="3509" y="10015"/>
              <a:ext cx="362" cy="634"/>
            </a:xfrm>
            <a:custGeom>
              <a:avLst/>
              <a:gdLst>
                <a:gd name="T0" fmla="*/ 111 w 362"/>
                <a:gd name="T1" fmla="*/ 634 h 634"/>
                <a:gd name="T2" fmla="*/ 71 w 362"/>
                <a:gd name="T3" fmla="*/ 632 h 634"/>
                <a:gd name="T4" fmla="*/ 29 w 362"/>
                <a:gd name="T5" fmla="*/ 623 h 634"/>
                <a:gd name="T6" fmla="*/ 13 w 362"/>
                <a:gd name="T7" fmla="*/ 574 h 634"/>
                <a:gd name="T8" fmla="*/ 248 w 362"/>
                <a:gd name="T9" fmla="*/ 570 h 634"/>
                <a:gd name="T10" fmla="*/ 282 w 362"/>
                <a:gd name="T11" fmla="*/ 545 h 634"/>
                <a:gd name="T12" fmla="*/ 293 w 362"/>
                <a:gd name="T13" fmla="*/ 495 h 634"/>
                <a:gd name="T14" fmla="*/ 268 w 362"/>
                <a:gd name="T15" fmla="*/ 417 h 634"/>
                <a:gd name="T16" fmla="*/ 210 w 362"/>
                <a:gd name="T17" fmla="*/ 437 h 634"/>
                <a:gd name="T18" fmla="*/ 116 w 362"/>
                <a:gd name="T19" fmla="*/ 439 h 634"/>
                <a:gd name="T20" fmla="*/ 60 w 362"/>
                <a:gd name="T21" fmla="*/ 430 h 634"/>
                <a:gd name="T22" fmla="*/ 22 w 362"/>
                <a:gd name="T23" fmla="*/ 404 h 634"/>
                <a:gd name="T24" fmla="*/ 2 w 362"/>
                <a:gd name="T25" fmla="*/ 361 h 634"/>
                <a:gd name="T26" fmla="*/ 0 w 362"/>
                <a:gd name="T27" fmla="*/ 123 h 634"/>
                <a:gd name="T28" fmla="*/ 13 w 362"/>
                <a:gd name="T29" fmla="*/ 62 h 634"/>
                <a:gd name="T30" fmla="*/ 47 w 362"/>
                <a:gd name="T31" fmla="*/ 22 h 634"/>
                <a:gd name="T32" fmla="*/ 100 w 362"/>
                <a:gd name="T33" fmla="*/ 2 h 634"/>
                <a:gd name="T34" fmla="*/ 197 w 362"/>
                <a:gd name="T35" fmla="*/ 0 h 634"/>
                <a:gd name="T36" fmla="*/ 254 w 362"/>
                <a:gd name="T37" fmla="*/ 11 h 634"/>
                <a:gd name="T38" fmla="*/ 299 w 362"/>
                <a:gd name="T39" fmla="*/ 44 h 634"/>
                <a:gd name="T40" fmla="*/ 362 w 362"/>
                <a:gd name="T41" fmla="*/ 9 h 634"/>
                <a:gd name="T42" fmla="*/ 358 w 362"/>
                <a:gd name="T43" fmla="*/ 529 h 634"/>
                <a:gd name="T44" fmla="*/ 333 w 362"/>
                <a:gd name="T45" fmla="*/ 588 h 634"/>
                <a:gd name="T46" fmla="*/ 284 w 362"/>
                <a:gd name="T47" fmla="*/ 623 h 634"/>
                <a:gd name="T48" fmla="*/ 214 w 362"/>
                <a:gd name="T49" fmla="*/ 634 h 634"/>
                <a:gd name="T50" fmla="*/ 275 w 362"/>
                <a:gd name="T51" fmla="*/ 78 h 634"/>
                <a:gd name="T52" fmla="*/ 219 w 362"/>
                <a:gd name="T53" fmla="*/ 62 h 634"/>
                <a:gd name="T54" fmla="*/ 120 w 362"/>
                <a:gd name="T55" fmla="*/ 60 h 634"/>
                <a:gd name="T56" fmla="*/ 94 w 362"/>
                <a:gd name="T57" fmla="*/ 63 h 634"/>
                <a:gd name="T58" fmla="*/ 76 w 362"/>
                <a:gd name="T59" fmla="*/ 83 h 634"/>
                <a:gd name="T60" fmla="*/ 67 w 362"/>
                <a:gd name="T61" fmla="*/ 121 h 634"/>
                <a:gd name="T62" fmla="*/ 71 w 362"/>
                <a:gd name="T63" fmla="*/ 345 h 634"/>
                <a:gd name="T64" fmla="*/ 89 w 362"/>
                <a:gd name="T65" fmla="*/ 368 h 634"/>
                <a:gd name="T66" fmla="*/ 116 w 362"/>
                <a:gd name="T67" fmla="*/ 376 h 634"/>
                <a:gd name="T68" fmla="*/ 181 w 362"/>
                <a:gd name="T69" fmla="*/ 377 h 634"/>
                <a:gd name="T70" fmla="*/ 252 w 362"/>
                <a:gd name="T71" fmla="*/ 370 h 634"/>
                <a:gd name="T72" fmla="*/ 293 w 362"/>
                <a:gd name="T73" fmla="*/ 361 h 634"/>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2" h="634">
                  <a:moveTo>
                    <a:pt x="214" y="634"/>
                  </a:moveTo>
                  <a:lnTo>
                    <a:pt x="111" y="634"/>
                  </a:lnTo>
                  <a:lnTo>
                    <a:pt x="91" y="634"/>
                  </a:lnTo>
                  <a:lnTo>
                    <a:pt x="71" y="632"/>
                  </a:lnTo>
                  <a:lnTo>
                    <a:pt x="49" y="628"/>
                  </a:lnTo>
                  <a:lnTo>
                    <a:pt x="29" y="623"/>
                  </a:lnTo>
                  <a:lnTo>
                    <a:pt x="13" y="614"/>
                  </a:lnTo>
                  <a:lnTo>
                    <a:pt x="13" y="574"/>
                  </a:lnTo>
                  <a:lnTo>
                    <a:pt x="221" y="574"/>
                  </a:lnTo>
                  <a:lnTo>
                    <a:pt x="248" y="570"/>
                  </a:lnTo>
                  <a:lnTo>
                    <a:pt x="270" y="561"/>
                  </a:lnTo>
                  <a:lnTo>
                    <a:pt x="282" y="545"/>
                  </a:lnTo>
                  <a:lnTo>
                    <a:pt x="291" y="524"/>
                  </a:lnTo>
                  <a:lnTo>
                    <a:pt x="293" y="495"/>
                  </a:lnTo>
                  <a:lnTo>
                    <a:pt x="293" y="397"/>
                  </a:lnTo>
                  <a:lnTo>
                    <a:pt x="268" y="417"/>
                  </a:lnTo>
                  <a:lnTo>
                    <a:pt x="241" y="430"/>
                  </a:lnTo>
                  <a:lnTo>
                    <a:pt x="210" y="437"/>
                  </a:lnTo>
                  <a:lnTo>
                    <a:pt x="176" y="439"/>
                  </a:lnTo>
                  <a:lnTo>
                    <a:pt x="116" y="439"/>
                  </a:lnTo>
                  <a:lnTo>
                    <a:pt x="85" y="437"/>
                  </a:lnTo>
                  <a:lnTo>
                    <a:pt x="60" y="430"/>
                  </a:lnTo>
                  <a:lnTo>
                    <a:pt x="38" y="421"/>
                  </a:lnTo>
                  <a:lnTo>
                    <a:pt x="22" y="404"/>
                  </a:lnTo>
                  <a:lnTo>
                    <a:pt x="9" y="385"/>
                  </a:lnTo>
                  <a:lnTo>
                    <a:pt x="2" y="361"/>
                  </a:lnTo>
                  <a:lnTo>
                    <a:pt x="0" y="330"/>
                  </a:lnTo>
                  <a:lnTo>
                    <a:pt x="0" y="123"/>
                  </a:lnTo>
                  <a:lnTo>
                    <a:pt x="4" y="90"/>
                  </a:lnTo>
                  <a:lnTo>
                    <a:pt x="13" y="62"/>
                  </a:lnTo>
                  <a:lnTo>
                    <a:pt x="28" y="40"/>
                  </a:lnTo>
                  <a:lnTo>
                    <a:pt x="47" y="22"/>
                  </a:lnTo>
                  <a:lnTo>
                    <a:pt x="71" y="9"/>
                  </a:lnTo>
                  <a:lnTo>
                    <a:pt x="100" y="2"/>
                  </a:lnTo>
                  <a:lnTo>
                    <a:pt x="132" y="0"/>
                  </a:lnTo>
                  <a:lnTo>
                    <a:pt x="197" y="0"/>
                  </a:lnTo>
                  <a:lnTo>
                    <a:pt x="225" y="2"/>
                  </a:lnTo>
                  <a:lnTo>
                    <a:pt x="254" y="11"/>
                  </a:lnTo>
                  <a:lnTo>
                    <a:pt x="279" y="24"/>
                  </a:lnTo>
                  <a:lnTo>
                    <a:pt x="299" y="44"/>
                  </a:lnTo>
                  <a:lnTo>
                    <a:pt x="308" y="9"/>
                  </a:lnTo>
                  <a:lnTo>
                    <a:pt x="362" y="9"/>
                  </a:lnTo>
                  <a:lnTo>
                    <a:pt x="362" y="491"/>
                  </a:lnTo>
                  <a:lnTo>
                    <a:pt x="358" y="529"/>
                  </a:lnTo>
                  <a:lnTo>
                    <a:pt x="349" y="563"/>
                  </a:lnTo>
                  <a:lnTo>
                    <a:pt x="333" y="588"/>
                  </a:lnTo>
                  <a:lnTo>
                    <a:pt x="313" y="608"/>
                  </a:lnTo>
                  <a:lnTo>
                    <a:pt x="284" y="623"/>
                  </a:lnTo>
                  <a:lnTo>
                    <a:pt x="252" y="630"/>
                  </a:lnTo>
                  <a:lnTo>
                    <a:pt x="214" y="634"/>
                  </a:lnTo>
                  <a:close/>
                  <a:moveTo>
                    <a:pt x="293" y="87"/>
                  </a:moveTo>
                  <a:lnTo>
                    <a:pt x="275" y="78"/>
                  </a:lnTo>
                  <a:lnTo>
                    <a:pt x="250" y="69"/>
                  </a:lnTo>
                  <a:lnTo>
                    <a:pt x="219" y="62"/>
                  </a:lnTo>
                  <a:lnTo>
                    <a:pt x="183" y="60"/>
                  </a:lnTo>
                  <a:lnTo>
                    <a:pt x="120" y="60"/>
                  </a:lnTo>
                  <a:lnTo>
                    <a:pt x="107" y="60"/>
                  </a:lnTo>
                  <a:lnTo>
                    <a:pt x="94" y="63"/>
                  </a:lnTo>
                  <a:lnTo>
                    <a:pt x="85" y="71"/>
                  </a:lnTo>
                  <a:lnTo>
                    <a:pt x="76" y="83"/>
                  </a:lnTo>
                  <a:lnTo>
                    <a:pt x="69" y="99"/>
                  </a:lnTo>
                  <a:lnTo>
                    <a:pt x="67" y="121"/>
                  </a:lnTo>
                  <a:lnTo>
                    <a:pt x="67" y="323"/>
                  </a:lnTo>
                  <a:lnTo>
                    <a:pt x="71" y="345"/>
                  </a:lnTo>
                  <a:lnTo>
                    <a:pt x="78" y="359"/>
                  </a:lnTo>
                  <a:lnTo>
                    <a:pt x="89" y="368"/>
                  </a:lnTo>
                  <a:lnTo>
                    <a:pt x="102" y="374"/>
                  </a:lnTo>
                  <a:lnTo>
                    <a:pt x="116" y="376"/>
                  </a:lnTo>
                  <a:lnTo>
                    <a:pt x="129" y="377"/>
                  </a:lnTo>
                  <a:lnTo>
                    <a:pt x="181" y="377"/>
                  </a:lnTo>
                  <a:lnTo>
                    <a:pt x="219" y="376"/>
                  </a:lnTo>
                  <a:lnTo>
                    <a:pt x="252" y="370"/>
                  </a:lnTo>
                  <a:lnTo>
                    <a:pt x="277" y="367"/>
                  </a:lnTo>
                  <a:lnTo>
                    <a:pt x="293" y="361"/>
                  </a:lnTo>
                  <a:lnTo>
                    <a:pt x="293" y="8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5" name="Freeform 138"/>
            <p:cNvSpPr>
              <a:spLocks noChangeAspect="1" noEditPoints="1"/>
            </p:cNvSpPr>
            <p:nvPr/>
          </p:nvSpPr>
          <p:spPr bwMode="auto">
            <a:xfrm>
              <a:off x="4019" y="9846"/>
              <a:ext cx="67" cy="617"/>
            </a:xfrm>
            <a:custGeom>
              <a:avLst/>
              <a:gdLst>
                <a:gd name="T0" fmla="*/ 0 w 67"/>
                <a:gd name="T1" fmla="*/ 84 h 617"/>
                <a:gd name="T2" fmla="*/ 0 w 67"/>
                <a:gd name="T3" fmla="*/ 0 h 617"/>
                <a:gd name="T4" fmla="*/ 67 w 67"/>
                <a:gd name="T5" fmla="*/ 0 h 617"/>
                <a:gd name="T6" fmla="*/ 67 w 67"/>
                <a:gd name="T7" fmla="*/ 84 h 617"/>
                <a:gd name="T8" fmla="*/ 0 w 67"/>
                <a:gd name="T9" fmla="*/ 84 h 617"/>
                <a:gd name="T10" fmla="*/ 0 w 67"/>
                <a:gd name="T11" fmla="*/ 617 h 617"/>
                <a:gd name="T12" fmla="*/ 0 w 67"/>
                <a:gd name="T13" fmla="*/ 178 h 617"/>
                <a:gd name="T14" fmla="*/ 67 w 67"/>
                <a:gd name="T15" fmla="*/ 178 h 617"/>
                <a:gd name="T16" fmla="*/ 67 w 67"/>
                <a:gd name="T17" fmla="*/ 617 h 617"/>
                <a:gd name="T18" fmla="*/ 0 w 67"/>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 h="617">
                  <a:moveTo>
                    <a:pt x="0" y="84"/>
                  </a:moveTo>
                  <a:lnTo>
                    <a:pt x="0" y="0"/>
                  </a:lnTo>
                  <a:lnTo>
                    <a:pt x="67" y="0"/>
                  </a:lnTo>
                  <a:lnTo>
                    <a:pt x="67" y="84"/>
                  </a:lnTo>
                  <a:lnTo>
                    <a:pt x="0" y="84"/>
                  </a:lnTo>
                  <a:close/>
                  <a:moveTo>
                    <a:pt x="0" y="617"/>
                  </a:moveTo>
                  <a:lnTo>
                    <a:pt x="0" y="178"/>
                  </a:lnTo>
                  <a:lnTo>
                    <a:pt x="67" y="178"/>
                  </a:lnTo>
                  <a:lnTo>
                    <a:pt x="67" y="617"/>
                  </a:lnTo>
                  <a:lnTo>
                    <a:pt x="0" y="61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6" name="Freeform 139"/>
            <p:cNvSpPr>
              <a:spLocks noChangeAspect="1" noEditPoints="1"/>
            </p:cNvSpPr>
            <p:nvPr/>
          </p:nvSpPr>
          <p:spPr bwMode="auto">
            <a:xfrm>
              <a:off x="4222" y="10015"/>
              <a:ext cx="378" cy="459"/>
            </a:xfrm>
            <a:custGeom>
              <a:avLst/>
              <a:gdLst>
                <a:gd name="T0" fmla="*/ 235 w 378"/>
                <a:gd name="T1" fmla="*/ 459 h 459"/>
                <a:gd name="T2" fmla="*/ 150 w 378"/>
                <a:gd name="T3" fmla="*/ 459 h 459"/>
                <a:gd name="T4" fmla="*/ 112 w 378"/>
                <a:gd name="T5" fmla="*/ 455 h 459"/>
                <a:gd name="T6" fmla="*/ 79 w 378"/>
                <a:gd name="T7" fmla="*/ 446 h 459"/>
                <a:gd name="T8" fmla="*/ 52 w 378"/>
                <a:gd name="T9" fmla="*/ 431 h 459"/>
                <a:gd name="T10" fmla="*/ 30 w 378"/>
                <a:gd name="T11" fmla="*/ 412 h 459"/>
                <a:gd name="T12" fmla="*/ 14 w 378"/>
                <a:gd name="T13" fmla="*/ 386 h 459"/>
                <a:gd name="T14" fmla="*/ 3 w 378"/>
                <a:gd name="T15" fmla="*/ 354 h 459"/>
                <a:gd name="T16" fmla="*/ 0 w 378"/>
                <a:gd name="T17" fmla="*/ 316 h 459"/>
                <a:gd name="T18" fmla="*/ 0 w 378"/>
                <a:gd name="T19" fmla="*/ 141 h 459"/>
                <a:gd name="T20" fmla="*/ 3 w 378"/>
                <a:gd name="T21" fmla="*/ 105 h 459"/>
                <a:gd name="T22" fmla="*/ 14 w 378"/>
                <a:gd name="T23" fmla="*/ 72 h 459"/>
                <a:gd name="T24" fmla="*/ 30 w 378"/>
                <a:gd name="T25" fmla="*/ 47 h 459"/>
                <a:gd name="T26" fmla="*/ 52 w 378"/>
                <a:gd name="T27" fmla="*/ 26 h 459"/>
                <a:gd name="T28" fmla="*/ 79 w 378"/>
                <a:gd name="T29" fmla="*/ 11 h 459"/>
                <a:gd name="T30" fmla="*/ 112 w 378"/>
                <a:gd name="T31" fmla="*/ 2 h 459"/>
                <a:gd name="T32" fmla="*/ 150 w 378"/>
                <a:gd name="T33" fmla="*/ 0 h 459"/>
                <a:gd name="T34" fmla="*/ 235 w 378"/>
                <a:gd name="T35" fmla="*/ 0 h 459"/>
                <a:gd name="T36" fmla="*/ 271 w 378"/>
                <a:gd name="T37" fmla="*/ 4 h 459"/>
                <a:gd name="T38" fmla="*/ 303 w 378"/>
                <a:gd name="T39" fmla="*/ 13 h 459"/>
                <a:gd name="T40" fmla="*/ 331 w 378"/>
                <a:gd name="T41" fmla="*/ 29 h 459"/>
                <a:gd name="T42" fmla="*/ 350 w 378"/>
                <a:gd name="T43" fmla="*/ 51 h 459"/>
                <a:gd name="T44" fmla="*/ 367 w 378"/>
                <a:gd name="T45" fmla="*/ 78 h 459"/>
                <a:gd name="T46" fmla="*/ 376 w 378"/>
                <a:gd name="T47" fmla="*/ 110 h 459"/>
                <a:gd name="T48" fmla="*/ 378 w 378"/>
                <a:gd name="T49" fmla="*/ 146 h 459"/>
                <a:gd name="T50" fmla="*/ 378 w 378"/>
                <a:gd name="T51" fmla="*/ 312 h 459"/>
                <a:gd name="T52" fmla="*/ 376 w 378"/>
                <a:gd name="T53" fmla="*/ 348 h 459"/>
                <a:gd name="T54" fmla="*/ 367 w 378"/>
                <a:gd name="T55" fmla="*/ 381 h 459"/>
                <a:gd name="T56" fmla="*/ 350 w 378"/>
                <a:gd name="T57" fmla="*/ 408 h 459"/>
                <a:gd name="T58" fmla="*/ 331 w 378"/>
                <a:gd name="T59" fmla="*/ 430 h 459"/>
                <a:gd name="T60" fmla="*/ 303 w 378"/>
                <a:gd name="T61" fmla="*/ 446 h 459"/>
                <a:gd name="T62" fmla="*/ 271 w 378"/>
                <a:gd name="T63" fmla="*/ 455 h 459"/>
                <a:gd name="T64" fmla="*/ 235 w 378"/>
                <a:gd name="T65" fmla="*/ 459 h 459"/>
                <a:gd name="T66" fmla="*/ 311 w 378"/>
                <a:gd name="T67" fmla="*/ 134 h 459"/>
                <a:gd name="T68" fmla="*/ 309 w 378"/>
                <a:gd name="T69" fmla="*/ 114 h 459"/>
                <a:gd name="T70" fmla="*/ 303 w 378"/>
                <a:gd name="T71" fmla="*/ 96 h 459"/>
                <a:gd name="T72" fmla="*/ 296 w 378"/>
                <a:gd name="T73" fmla="*/ 78 h 459"/>
                <a:gd name="T74" fmla="*/ 284 w 378"/>
                <a:gd name="T75" fmla="*/ 65 h 459"/>
                <a:gd name="T76" fmla="*/ 267 w 378"/>
                <a:gd name="T77" fmla="*/ 56 h 459"/>
                <a:gd name="T78" fmla="*/ 246 w 378"/>
                <a:gd name="T79" fmla="*/ 54 h 459"/>
                <a:gd name="T80" fmla="*/ 135 w 378"/>
                <a:gd name="T81" fmla="*/ 54 h 459"/>
                <a:gd name="T82" fmla="*/ 114 w 378"/>
                <a:gd name="T83" fmla="*/ 56 h 459"/>
                <a:gd name="T84" fmla="*/ 97 w 378"/>
                <a:gd name="T85" fmla="*/ 65 h 459"/>
                <a:gd name="T86" fmla="*/ 83 w 378"/>
                <a:gd name="T87" fmla="*/ 78 h 459"/>
                <a:gd name="T88" fmla="*/ 74 w 378"/>
                <a:gd name="T89" fmla="*/ 94 h 459"/>
                <a:gd name="T90" fmla="*/ 70 w 378"/>
                <a:gd name="T91" fmla="*/ 112 h 459"/>
                <a:gd name="T92" fmla="*/ 68 w 378"/>
                <a:gd name="T93" fmla="*/ 134 h 459"/>
                <a:gd name="T94" fmla="*/ 68 w 378"/>
                <a:gd name="T95" fmla="*/ 323 h 459"/>
                <a:gd name="T96" fmla="*/ 70 w 378"/>
                <a:gd name="T97" fmla="*/ 345 h 459"/>
                <a:gd name="T98" fmla="*/ 74 w 378"/>
                <a:gd name="T99" fmla="*/ 365 h 459"/>
                <a:gd name="T100" fmla="*/ 83 w 378"/>
                <a:gd name="T101" fmla="*/ 381 h 459"/>
                <a:gd name="T102" fmla="*/ 97 w 378"/>
                <a:gd name="T103" fmla="*/ 394 h 459"/>
                <a:gd name="T104" fmla="*/ 114 w 378"/>
                <a:gd name="T105" fmla="*/ 401 h 459"/>
                <a:gd name="T106" fmla="*/ 135 w 378"/>
                <a:gd name="T107" fmla="*/ 404 h 459"/>
                <a:gd name="T108" fmla="*/ 246 w 378"/>
                <a:gd name="T109" fmla="*/ 404 h 459"/>
                <a:gd name="T110" fmla="*/ 267 w 378"/>
                <a:gd name="T111" fmla="*/ 401 h 459"/>
                <a:gd name="T112" fmla="*/ 284 w 378"/>
                <a:gd name="T113" fmla="*/ 392 h 459"/>
                <a:gd name="T114" fmla="*/ 296 w 378"/>
                <a:gd name="T115" fmla="*/ 379 h 459"/>
                <a:gd name="T116" fmla="*/ 303 w 378"/>
                <a:gd name="T117" fmla="*/ 363 h 459"/>
                <a:gd name="T118" fmla="*/ 309 w 378"/>
                <a:gd name="T119" fmla="*/ 345 h 459"/>
                <a:gd name="T120" fmla="*/ 311 w 378"/>
                <a:gd name="T121" fmla="*/ 325 h 459"/>
                <a:gd name="T122" fmla="*/ 311 w 378"/>
                <a:gd name="T123" fmla="*/ 134 h 45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78" h="459">
                  <a:moveTo>
                    <a:pt x="235" y="459"/>
                  </a:moveTo>
                  <a:lnTo>
                    <a:pt x="150" y="459"/>
                  </a:lnTo>
                  <a:lnTo>
                    <a:pt x="112" y="455"/>
                  </a:lnTo>
                  <a:lnTo>
                    <a:pt x="79" y="446"/>
                  </a:lnTo>
                  <a:lnTo>
                    <a:pt x="52" y="431"/>
                  </a:lnTo>
                  <a:lnTo>
                    <a:pt x="30" y="412"/>
                  </a:lnTo>
                  <a:lnTo>
                    <a:pt x="14" y="386"/>
                  </a:lnTo>
                  <a:lnTo>
                    <a:pt x="3" y="354"/>
                  </a:lnTo>
                  <a:lnTo>
                    <a:pt x="0" y="316"/>
                  </a:lnTo>
                  <a:lnTo>
                    <a:pt x="0" y="141"/>
                  </a:lnTo>
                  <a:lnTo>
                    <a:pt x="3" y="105"/>
                  </a:lnTo>
                  <a:lnTo>
                    <a:pt x="14" y="72"/>
                  </a:lnTo>
                  <a:lnTo>
                    <a:pt x="30" y="47"/>
                  </a:lnTo>
                  <a:lnTo>
                    <a:pt x="52" y="26"/>
                  </a:lnTo>
                  <a:lnTo>
                    <a:pt x="79" y="11"/>
                  </a:lnTo>
                  <a:lnTo>
                    <a:pt x="112" y="2"/>
                  </a:lnTo>
                  <a:lnTo>
                    <a:pt x="150" y="0"/>
                  </a:lnTo>
                  <a:lnTo>
                    <a:pt x="235" y="0"/>
                  </a:lnTo>
                  <a:lnTo>
                    <a:pt x="271" y="4"/>
                  </a:lnTo>
                  <a:lnTo>
                    <a:pt x="303" y="13"/>
                  </a:lnTo>
                  <a:lnTo>
                    <a:pt x="331" y="29"/>
                  </a:lnTo>
                  <a:lnTo>
                    <a:pt x="350" y="51"/>
                  </a:lnTo>
                  <a:lnTo>
                    <a:pt x="367" y="78"/>
                  </a:lnTo>
                  <a:lnTo>
                    <a:pt x="376" y="110"/>
                  </a:lnTo>
                  <a:lnTo>
                    <a:pt x="378" y="146"/>
                  </a:lnTo>
                  <a:lnTo>
                    <a:pt x="378" y="312"/>
                  </a:lnTo>
                  <a:lnTo>
                    <a:pt x="376" y="348"/>
                  </a:lnTo>
                  <a:lnTo>
                    <a:pt x="367" y="381"/>
                  </a:lnTo>
                  <a:lnTo>
                    <a:pt x="350" y="408"/>
                  </a:lnTo>
                  <a:lnTo>
                    <a:pt x="331" y="430"/>
                  </a:lnTo>
                  <a:lnTo>
                    <a:pt x="303" y="446"/>
                  </a:lnTo>
                  <a:lnTo>
                    <a:pt x="271" y="455"/>
                  </a:lnTo>
                  <a:lnTo>
                    <a:pt x="235" y="459"/>
                  </a:lnTo>
                  <a:close/>
                  <a:moveTo>
                    <a:pt x="311" y="134"/>
                  </a:moveTo>
                  <a:lnTo>
                    <a:pt x="309" y="114"/>
                  </a:lnTo>
                  <a:lnTo>
                    <a:pt x="303" y="96"/>
                  </a:lnTo>
                  <a:lnTo>
                    <a:pt x="296" y="78"/>
                  </a:lnTo>
                  <a:lnTo>
                    <a:pt x="284" y="65"/>
                  </a:lnTo>
                  <a:lnTo>
                    <a:pt x="267" y="56"/>
                  </a:lnTo>
                  <a:lnTo>
                    <a:pt x="246" y="54"/>
                  </a:lnTo>
                  <a:lnTo>
                    <a:pt x="135" y="54"/>
                  </a:lnTo>
                  <a:lnTo>
                    <a:pt x="114" y="56"/>
                  </a:lnTo>
                  <a:lnTo>
                    <a:pt x="97" y="65"/>
                  </a:lnTo>
                  <a:lnTo>
                    <a:pt x="83" y="78"/>
                  </a:lnTo>
                  <a:lnTo>
                    <a:pt x="74" y="94"/>
                  </a:lnTo>
                  <a:lnTo>
                    <a:pt x="70" y="112"/>
                  </a:lnTo>
                  <a:lnTo>
                    <a:pt x="68" y="134"/>
                  </a:lnTo>
                  <a:lnTo>
                    <a:pt x="68" y="323"/>
                  </a:lnTo>
                  <a:lnTo>
                    <a:pt x="70" y="345"/>
                  </a:lnTo>
                  <a:lnTo>
                    <a:pt x="74" y="365"/>
                  </a:lnTo>
                  <a:lnTo>
                    <a:pt x="83" y="381"/>
                  </a:lnTo>
                  <a:lnTo>
                    <a:pt x="97" y="394"/>
                  </a:lnTo>
                  <a:lnTo>
                    <a:pt x="114" y="401"/>
                  </a:lnTo>
                  <a:lnTo>
                    <a:pt x="135" y="404"/>
                  </a:lnTo>
                  <a:lnTo>
                    <a:pt x="246" y="404"/>
                  </a:lnTo>
                  <a:lnTo>
                    <a:pt x="267" y="401"/>
                  </a:lnTo>
                  <a:lnTo>
                    <a:pt x="284" y="392"/>
                  </a:lnTo>
                  <a:lnTo>
                    <a:pt x="296" y="379"/>
                  </a:lnTo>
                  <a:lnTo>
                    <a:pt x="303" y="363"/>
                  </a:lnTo>
                  <a:lnTo>
                    <a:pt x="309" y="345"/>
                  </a:lnTo>
                  <a:lnTo>
                    <a:pt x="311" y="325"/>
                  </a:lnTo>
                  <a:lnTo>
                    <a:pt x="311" y="134"/>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7" name="Freeform 140"/>
            <p:cNvSpPr>
              <a:spLocks noChangeAspect="1"/>
            </p:cNvSpPr>
            <p:nvPr/>
          </p:nvSpPr>
          <p:spPr bwMode="auto">
            <a:xfrm>
              <a:off x="4721" y="10015"/>
              <a:ext cx="361" cy="448"/>
            </a:xfrm>
            <a:custGeom>
              <a:avLst/>
              <a:gdLst>
                <a:gd name="T0" fmla="*/ 293 w 361"/>
                <a:gd name="T1" fmla="*/ 448 h 448"/>
                <a:gd name="T2" fmla="*/ 293 w 361"/>
                <a:gd name="T3" fmla="*/ 107 h 448"/>
                <a:gd name="T4" fmla="*/ 289 w 361"/>
                <a:gd name="T5" fmla="*/ 87 h 448"/>
                <a:gd name="T6" fmla="*/ 280 w 361"/>
                <a:gd name="T7" fmla="*/ 74 h 448"/>
                <a:gd name="T8" fmla="*/ 267 w 361"/>
                <a:gd name="T9" fmla="*/ 67 h 448"/>
                <a:gd name="T10" fmla="*/ 253 w 361"/>
                <a:gd name="T11" fmla="*/ 62 h 448"/>
                <a:gd name="T12" fmla="*/ 237 w 361"/>
                <a:gd name="T13" fmla="*/ 60 h 448"/>
                <a:gd name="T14" fmla="*/ 168 w 361"/>
                <a:gd name="T15" fmla="*/ 60 h 448"/>
                <a:gd name="T16" fmla="*/ 135 w 361"/>
                <a:gd name="T17" fmla="*/ 62 h 448"/>
                <a:gd name="T18" fmla="*/ 106 w 361"/>
                <a:gd name="T19" fmla="*/ 65 h 448"/>
                <a:gd name="T20" fmla="*/ 83 w 361"/>
                <a:gd name="T21" fmla="*/ 69 h 448"/>
                <a:gd name="T22" fmla="*/ 67 w 361"/>
                <a:gd name="T23" fmla="*/ 72 h 448"/>
                <a:gd name="T24" fmla="*/ 67 w 361"/>
                <a:gd name="T25" fmla="*/ 448 h 448"/>
                <a:gd name="T26" fmla="*/ 0 w 361"/>
                <a:gd name="T27" fmla="*/ 448 h 448"/>
                <a:gd name="T28" fmla="*/ 0 w 361"/>
                <a:gd name="T29" fmla="*/ 9 h 448"/>
                <a:gd name="T30" fmla="*/ 63 w 361"/>
                <a:gd name="T31" fmla="*/ 9 h 448"/>
                <a:gd name="T32" fmla="*/ 67 w 361"/>
                <a:gd name="T33" fmla="*/ 40 h 448"/>
                <a:gd name="T34" fmla="*/ 92 w 361"/>
                <a:gd name="T35" fmla="*/ 22 h 448"/>
                <a:gd name="T36" fmla="*/ 121 w 361"/>
                <a:gd name="T37" fmla="*/ 9 h 448"/>
                <a:gd name="T38" fmla="*/ 152 w 361"/>
                <a:gd name="T39" fmla="*/ 2 h 448"/>
                <a:gd name="T40" fmla="*/ 182 w 361"/>
                <a:gd name="T41" fmla="*/ 0 h 448"/>
                <a:gd name="T42" fmla="*/ 249 w 361"/>
                <a:gd name="T43" fmla="*/ 0 h 448"/>
                <a:gd name="T44" fmla="*/ 275 w 361"/>
                <a:gd name="T45" fmla="*/ 2 h 448"/>
                <a:gd name="T46" fmla="*/ 296 w 361"/>
                <a:gd name="T47" fmla="*/ 6 h 448"/>
                <a:gd name="T48" fmla="*/ 318 w 361"/>
                <a:gd name="T49" fmla="*/ 15 h 448"/>
                <a:gd name="T50" fmla="*/ 334 w 361"/>
                <a:gd name="T51" fmla="*/ 29 h 448"/>
                <a:gd name="T52" fmla="*/ 349 w 361"/>
                <a:gd name="T53" fmla="*/ 47 h 448"/>
                <a:gd name="T54" fmla="*/ 358 w 361"/>
                <a:gd name="T55" fmla="*/ 71 h 448"/>
                <a:gd name="T56" fmla="*/ 361 w 361"/>
                <a:gd name="T57" fmla="*/ 98 h 448"/>
                <a:gd name="T58" fmla="*/ 361 w 361"/>
                <a:gd name="T59" fmla="*/ 448 h 448"/>
                <a:gd name="T60" fmla="*/ 293 w 361"/>
                <a:gd name="T61" fmla="*/ 448 h 4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1" h="448">
                  <a:moveTo>
                    <a:pt x="293" y="448"/>
                  </a:moveTo>
                  <a:lnTo>
                    <a:pt x="293" y="107"/>
                  </a:lnTo>
                  <a:lnTo>
                    <a:pt x="289" y="87"/>
                  </a:lnTo>
                  <a:lnTo>
                    <a:pt x="280" y="74"/>
                  </a:lnTo>
                  <a:lnTo>
                    <a:pt x="267" y="67"/>
                  </a:lnTo>
                  <a:lnTo>
                    <a:pt x="253" y="62"/>
                  </a:lnTo>
                  <a:lnTo>
                    <a:pt x="237" y="60"/>
                  </a:lnTo>
                  <a:lnTo>
                    <a:pt x="168" y="60"/>
                  </a:lnTo>
                  <a:lnTo>
                    <a:pt x="135" y="62"/>
                  </a:lnTo>
                  <a:lnTo>
                    <a:pt x="106" y="65"/>
                  </a:lnTo>
                  <a:lnTo>
                    <a:pt x="83" y="69"/>
                  </a:lnTo>
                  <a:lnTo>
                    <a:pt x="67" y="72"/>
                  </a:lnTo>
                  <a:lnTo>
                    <a:pt x="67" y="448"/>
                  </a:lnTo>
                  <a:lnTo>
                    <a:pt x="0" y="448"/>
                  </a:lnTo>
                  <a:lnTo>
                    <a:pt x="0" y="9"/>
                  </a:lnTo>
                  <a:lnTo>
                    <a:pt x="63" y="9"/>
                  </a:lnTo>
                  <a:lnTo>
                    <a:pt x="67" y="40"/>
                  </a:lnTo>
                  <a:lnTo>
                    <a:pt x="92" y="22"/>
                  </a:lnTo>
                  <a:lnTo>
                    <a:pt x="121" y="9"/>
                  </a:lnTo>
                  <a:lnTo>
                    <a:pt x="152" y="2"/>
                  </a:lnTo>
                  <a:lnTo>
                    <a:pt x="182" y="0"/>
                  </a:lnTo>
                  <a:lnTo>
                    <a:pt x="249" y="0"/>
                  </a:lnTo>
                  <a:lnTo>
                    <a:pt x="275" y="2"/>
                  </a:lnTo>
                  <a:lnTo>
                    <a:pt x="296" y="6"/>
                  </a:lnTo>
                  <a:lnTo>
                    <a:pt x="318" y="15"/>
                  </a:lnTo>
                  <a:lnTo>
                    <a:pt x="334" y="29"/>
                  </a:lnTo>
                  <a:lnTo>
                    <a:pt x="349" y="47"/>
                  </a:lnTo>
                  <a:lnTo>
                    <a:pt x="358" y="71"/>
                  </a:lnTo>
                  <a:lnTo>
                    <a:pt x="361" y="98"/>
                  </a:lnTo>
                  <a:lnTo>
                    <a:pt x="361" y="448"/>
                  </a:lnTo>
                  <a:lnTo>
                    <a:pt x="293" y="44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8" name="Freeform 141"/>
            <p:cNvSpPr>
              <a:spLocks noChangeAspect="1"/>
            </p:cNvSpPr>
            <p:nvPr/>
          </p:nvSpPr>
          <p:spPr bwMode="auto">
            <a:xfrm>
              <a:off x="5232" y="10015"/>
              <a:ext cx="608" cy="448"/>
            </a:xfrm>
            <a:custGeom>
              <a:avLst/>
              <a:gdLst>
                <a:gd name="T0" fmla="*/ 541 w 608"/>
                <a:gd name="T1" fmla="*/ 448 h 448"/>
                <a:gd name="T2" fmla="*/ 541 w 608"/>
                <a:gd name="T3" fmla="*/ 107 h 448"/>
                <a:gd name="T4" fmla="*/ 537 w 608"/>
                <a:gd name="T5" fmla="*/ 87 h 448"/>
                <a:gd name="T6" fmla="*/ 528 w 608"/>
                <a:gd name="T7" fmla="*/ 74 h 448"/>
                <a:gd name="T8" fmla="*/ 516 w 608"/>
                <a:gd name="T9" fmla="*/ 67 h 448"/>
                <a:gd name="T10" fmla="*/ 501 w 608"/>
                <a:gd name="T11" fmla="*/ 62 h 448"/>
                <a:gd name="T12" fmla="*/ 485 w 608"/>
                <a:gd name="T13" fmla="*/ 60 h 448"/>
                <a:gd name="T14" fmla="*/ 440 w 608"/>
                <a:gd name="T15" fmla="*/ 60 h 448"/>
                <a:gd name="T16" fmla="*/ 407 w 608"/>
                <a:gd name="T17" fmla="*/ 62 h 448"/>
                <a:gd name="T18" fmla="*/ 378 w 608"/>
                <a:gd name="T19" fmla="*/ 65 h 448"/>
                <a:gd name="T20" fmla="*/ 355 w 608"/>
                <a:gd name="T21" fmla="*/ 69 h 448"/>
                <a:gd name="T22" fmla="*/ 338 w 608"/>
                <a:gd name="T23" fmla="*/ 72 h 448"/>
                <a:gd name="T24" fmla="*/ 338 w 608"/>
                <a:gd name="T25" fmla="*/ 448 h 448"/>
                <a:gd name="T26" fmla="*/ 270 w 608"/>
                <a:gd name="T27" fmla="*/ 448 h 448"/>
                <a:gd name="T28" fmla="*/ 270 w 608"/>
                <a:gd name="T29" fmla="*/ 107 h 448"/>
                <a:gd name="T30" fmla="*/ 268 w 608"/>
                <a:gd name="T31" fmla="*/ 87 h 448"/>
                <a:gd name="T32" fmla="*/ 259 w 608"/>
                <a:gd name="T33" fmla="*/ 74 h 448"/>
                <a:gd name="T34" fmla="*/ 246 w 608"/>
                <a:gd name="T35" fmla="*/ 67 h 448"/>
                <a:gd name="T36" fmla="*/ 230 w 608"/>
                <a:gd name="T37" fmla="*/ 62 h 448"/>
                <a:gd name="T38" fmla="*/ 214 w 608"/>
                <a:gd name="T39" fmla="*/ 60 h 448"/>
                <a:gd name="T40" fmla="*/ 165 w 608"/>
                <a:gd name="T41" fmla="*/ 60 h 448"/>
                <a:gd name="T42" fmla="*/ 127 w 608"/>
                <a:gd name="T43" fmla="*/ 63 h 448"/>
                <a:gd name="T44" fmla="*/ 94 w 608"/>
                <a:gd name="T45" fmla="*/ 67 h 448"/>
                <a:gd name="T46" fmla="*/ 67 w 608"/>
                <a:gd name="T47" fmla="*/ 72 h 448"/>
                <a:gd name="T48" fmla="*/ 67 w 608"/>
                <a:gd name="T49" fmla="*/ 448 h 448"/>
                <a:gd name="T50" fmla="*/ 0 w 608"/>
                <a:gd name="T51" fmla="*/ 448 h 448"/>
                <a:gd name="T52" fmla="*/ 0 w 608"/>
                <a:gd name="T53" fmla="*/ 9 h 448"/>
                <a:gd name="T54" fmla="*/ 65 w 608"/>
                <a:gd name="T55" fmla="*/ 9 h 448"/>
                <a:gd name="T56" fmla="*/ 67 w 608"/>
                <a:gd name="T57" fmla="*/ 40 h 448"/>
                <a:gd name="T58" fmla="*/ 93 w 608"/>
                <a:gd name="T59" fmla="*/ 22 h 448"/>
                <a:gd name="T60" fmla="*/ 122 w 608"/>
                <a:gd name="T61" fmla="*/ 9 h 448"/>
                <a:gd name="T62" fmla="*/ 152 w 608"/>
                <a:gd name="T63" fmla="*/ 2 h 448"/>
                <a:gd name="T64" fmla="*/ 183 w 608"/>
                <a:gd name="T65" fmla="*/ 0 h 448"/>
                <a:gd name="T66" fmla="*/ 228 w 608"/>
                <a:gd name="T67" fmla="*/ 0 h 448"/>
                <a:gd name="T68" fmla="*/ 252 w 608"/>
                <a:gd name="T69" fmla="*/ 2 h 448"/>
                <a:gd name="T70" fmla="*/ 275 w 608"/>
                <a:gd name="T71" fmla="*/ 7 h 448"/>
                <a:gd name="T72" fmla="*/ 297 w 608"/>
                <a:gd name="T73" fmla="*/ 16 h 448"/>
                <a:gd name="T74" fmla="*/ 315 w 608"/>
                <a:gd name="T75" fmla="*/ 31 h 448"/>
                <a:gd name="T76" fmla="*/ 328 w 608"/>
                <a:gd name="T77" fmla="*/ 51 h 448"/>
                <a:gd name="T78" fmla="*/ 346 w 608"/>
                <a:gd name="T79" fmla="*/ 33 h 448"/>
                <a:gd name="T80" fmla="*/ 369 w 608"/>
                <a:gd name="T81" fmla="*/ 18 h 448"/>
                <a:gd name="T82" fmla="*/ 396 w 608"/>
                <a:gd name="T83" fmla="*/ 7 h 448"/>
                <a:gd name="T84" fmla="*/ 425 w 608"/>
                <a:gd name="T85" fmla="*/ 2 h 448"/>
                <a:gd name="T86" fmla="*/ 456 w 608"/>
                <a:gd name="T87" fmla="*/ 0 h 448"/>
                <a:gd name="T88" fmla="*/ 498 w 608"/>
                <a:gd name="T89" fmla="*/ 0 h 448"/>
                <a:gd name="T90" fmla="*/ 521 w 608"/>
                <a:gd name="T91" fmla="*/ 2 h 448"/>
                <a:gd name="T92" fmla="*/ 545 w 608"/>
                <a:gd name="T93" fmla="*/ 6 h 448"/>
                <a:gd name="T94" fmla="*/ 564 w 608"/>
                <a:gd name="T95" fmla="*/ 15 h 448"/>
                <a:gd name="T96" fmla="*/ 583 w 608"/>
                <a:gd name="T97" fmla="*/ 29 h 448"/>
                <a:gd name="T98" fmla="*/ 597 w 608"/>
                <a:gd name="T99" fmla="*/ 47 h 448"/>
                <a:gd name="T100" fmla="*/ 604 w 608"/>
                <a:gd name="T101" fmla="*/ 71 h 448"/>
                <a:gd name="T102" fmla="*/ 608 w 608"/>
                <a:gd name="T103" fmla="*/ 98 h 448"/>
                <a:gd name="T104" fmla="*/ 608 w 608"/>
                <a:gd name="T105" fmla="*/ 448 h 448"/>
                <a:gd name="T106" fmla="*/ 541 w 608"/>
                <a:gd name="T107" fmla="*/ 448 h 448"/>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608" h="448">
                  <a:moveTo>
                    <a:pt x="541" y="448"/>
                  </a:moveTo>
                  <a:lnTo>
                    <a:pt x="541" y="107"/>
                  </a:lnTo>
                  <a:lnTo>
                    <a:pt x="537" y="87"/>
                  </a:lnTo>
                  <a:lnTo>
                    <a:pt x="528" y="74"/>
                  </a:lnTo>
                  <a:lnTo>
                    <a:pt x="516" y="67"/>
                  </a:lnTo>
                  <a:lnTo>
                    <a:pt x="501" y="62"/>
                  </a:lnTo>
                  <a:lnTo>
                    <a:pt x="485" y="60"/>
                  </a:lnTo>
                  <a:lnTo>
                    <a:pt x="440" y="60"/>
                  </a:lnTo>
                  <a:lnTo>
                    <a:pt x="407" y="62"/>
                  </a:lnTo>
                  <a:lnTo>
                    <a:pt x="378" y="65"/>
                  </a:lnTo>
                  <a:lnTo>
                    <a:pt x="355" y="69"/>
                  </a:lnTo>
                  <a:lnTo>
                    <a:pt x="338" y="72"/>
                  </a:lnTo>
                  <a:lnTo>
                    <a:pt x="338" y="448"/>
                  </a:lnTo>
                  <a:lnTo>
                    <a:pt x="270" y="448"/>
                  </a:lnTo>
                  <a:lnTo>
                    <a:pt x="270" y="107"/>
                  </a:lnTo>
                  <a:lnTo>
                    <a:pt x="268" y="87"/>
                  </a:lnTo>
                  <a:lnTo>
                    <a:pt x="259" y="74"/>
                  </a:lnTo>
                  <a:lnTo>
                    <a:pt x="246" y="67"/>
                  </a:lnTo>
                  <a:lnTo>
                    <a:pt x="230" y="62"/>
                  </a:lnTo>
                  <a:lnTo>
                    <a:pt x="214" y="60"/>
                  </a:lnTo>
                  <a:lnTo>
                    <a:pt x="165" y="60"/>
                  </a:lnTo>
                  <a:lnTo>
                    <a:pt x="127" y="63"/>
                  </a:lnTo>
                  <a:lnTo>
                    <a:pt x="94" y="67"/>
                  </a:lnTo>
                  <a:lnTo>
                    <a:pt x="67" y="72"/>
                  </a:lnTo>
                  <a:lnTo>
                    <a:pt x="67" y="448"/>
                  </a:lnTo>
                  <a:lnTo>
                    <a:pt x="0" y="448"/>
                  </a:lnTo>
                  <a:lnTo>
                    <a:pt x="0" y="9"/>
                  </a:lnTo>
                  <a:lnTo>
                    <a:pt x="65" y="9"/>
                  </a:lnTo>
                  <a:lnTo>
                    <a:pt x="67" y="40"/>
                  </a:lnTo>
                  <a:lnTo>
                    <a:pt x="93" y="22"/>
                  </a:lnTo>
                  <a:lnTo>
                    <a:pt x="122" y="9"/>
                  </a:lnTo>
                  <a:lnTo>
                    <a:pt x="152" y="2"/>
                  </a:lnTo>
                  <a:lnTo>
                    <a:pt x="183" y="0"/>
                  </a:lnTo>
                  <a:lnTo>
                    <a:pt x="228" y="0"/>
                  </a:lnTo>
                  <a:lnTo>
                    <a:pt x="252" y="2"/>
                  </a:lnTo>
                  <a:lnTo>
                    <a:pt x="275" y="7"/>
                  </a:lnTo>
                  <a:lnTo>
                    <a:pt x="297" y="16"/>
                  </a:lnTo>
                  <a:lnTo>
                    <a:pt x="315" y="31"/>
                  </a:lnTo>
                  <a:lnTo>
                    <a:pt x="328" y="51"/>
                  </a:lnTo>
                  <a:lnTo>
                    <a:pt x="346" y="33"/>
                  </a:lnTo>
                  <a:lnTo>
                    <a:pt x="369" y="18"/>
                  </a:lnTo>
                  <a:lnTo>
                    <a:pt x="396" y="7"/>
                  </a:lnTo>
                  <a:lnTo>
                    <a:pt x="425" y="2"/>
                  </a:lnTo>
                  <a:lnTo>
                    <a:pt x="456" y="0"/>
                  </a:lnTo>
                  <a:lnTo>
                    <a:pt x="498" y="0"/>
                  </a:lnTo>
                  <a:lnTo>
                    <a:pt x="521" y="2"/>
                  </a:lnTo>
                  <a:lnTo>
                    <a:pt x="545" y="6"/>
                  </a:lnTo>
                  <a:lnTo>
                    <a:pt x="564" y="15"/>
                  </a:lnTo>
                  <a:lnTo>
                    <a:pt x="583" y="29"/>
                  </a:lnTo>
                  <a:lnTo>
                    <a:pt x="597" y="47"/>
                  </a:lnTo>
                  <a:lnTo>
                    <a:pt x="604" y="71"/>
                  </a:lnTo>
                  <a:lnTo>
                    <a:pt x="608" y="98"/>
                  </a:lnTo>
                  <a:lnTo>
                    <a:pt x="608" y="448"/>
                  </a:lnTo>
                  <a:lnTo>
                    <a:pt x="541" y="448"/>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39" name="Freeform 142"/>
            <p:cNvSpPr>
              <a:spLocks noChangeAspect="1" noEditPoints="1"/>
            </p:cNvSpPr>
            <p:nvPr/>
          </p:nvSpPr>
          <p:spPr bwMode="auto">
            <a:xfrm>
              <a:off x="5986" y="9846"/>
              <a:ext cx="67" cy="617"/>
            </a:xfrm>
            <a:custGeom>
              <a:avLst/>
              <a:gdLst>
                <a:gd name="T0" fmla="*/ 0 w 67"/>
                <a:gd name="T1" fmla="*/ 84 h 617"/>
                <a:gd name="T2" fmla="*/ 0 w 67"/>
                <a:gd name="T3" fmla="*/ 0 h 617"/>
                <a:gd name="T4" fmla="*/ 67 w 67"/>
                <a:gd name="T5" fmla="*/ 0 h 617"/>
                <a:gd name="T6" fmla="*/ 67 w 67"/>
                <a:gd name="T7" fmla="*/ 84 h 617"/>
                <a:gd name="T8" fmla="*/ 0 w 67"/>
                <a:gd name="T9" fmla="*/ 84 h 617"/>
                <a:gd name="T10" fmla="*/ 0 w 67"/>
                <a:gd name="T11" fmla="*/ 617 h 617"/>
                <a:gd name="T12" fmla="*/ 0 w 67"/>
                <a:gd name="T13" fmla="*/ 178 h 617"/>
                <a:gd name="T14" fmla="*/ 67 w 67"/>
                <a:gd name="T15" fmla="*/ 178 h 617"/>
                <a:gd name="T16" fmla="*/ 67 w 67"/>
                <a:gd name="T17" fmla="*/ 617 h 617"/>
                <a:gd name="T18" fmla="*/ 0 w 67"/>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67" h="617">
                  <a:moveTo>
                    <a:pt x="0" y="84"/>
                  </a:moveTo>
                  <a:lnTo>
                    <a:pt x="0" y="0"/>
                  </a:lnTo>
                  <a:lnTo>
                    <a:pt x="67" y="0"/>
                  </a:lnTo>
                  <a:lnTo>
                    <a:pt x="67" y="84"/>
                  </a:lnTo>
                  <a:lnTo>
                    <a:pt x="0" y="84"/>
                  </a:lnTo>
                  <a:close/>
                  <a:moveTo>
                    <a:pt x="0" y="617"/>
                  </a:moveTo>
                  <a:lnTo>
                    <a:pt x="0" y="178"/>
                  </a:lnTo>
                  <a:lnTo>
                    <a:pt x="67" y="178"/>
                  </a:lnTo>
                  <a:lnTo>
                    <a:pt x="67" y="617"/>
                  </a:lnTo>
                  <a:lnTo>
                    <a:pt x="0" y="617"/>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0" name="Freeform 143"/>
            <p:cNvSpPr>
              <a:spLocks noChangeAspect="1" noEditPoints="1"/>
            </p:cNvSpPr>
            <p:nvPr/>
          </p:nvSpPr>
          <p:spPr bwMode="auto">
            <a:xfrm>
              <a:off x="6182" y="9846"/>
              <a:ext cx="359" cy="628"/>
            </a:xfrm>
            <a:custGeom>
              <a:avLst/>
              <a:gdLst>
                <a:gd name="T0" fmla="*/ 300 w 359"/>
                <a:gd name="T1" fmla="*/ 617 h 628"/>
                <a:gd name="T2" fmla="*/ 294 w 359"/>
                <a:gd name="T3" fmla="*/ 584 h 628"/>
                <a:gd name="T4" fmla="*/ 267 w 359"/>
                <a:gd name="T5" fmla="*/ 606 h 628"/>
                <a:gd name="T6" fmla="*/ 238 w 359"/>
                <a:gd name="T7" fmla="*/ 619 h 628"/>
                <a:gd name="T8" fmla="*/ 207 w 359"/>
                <a:gd name="T9" fmla="*/ 626 h 628"/>
                <a:gd name="T10" fmla="*/ 175 w 359"/>
                <a:gd name="T11" fmla="*/ 628 h 628"/>
                <a:gd name="T12" fmla="*/ 104 w 359"/>
                <a:gd name="T13" fmla="*/ 628 h 628"/>
                <a:gd name="T14" fmla="*/ 85 w 359"/>
                <a:gd name="T15" fmla="*/ 626 h 628"/>
                <a:gd name="T16" fmla="*/ 63 w 359"/>
                <a:gd name="T17" fmla="*/ 620 h 628"/>
                <a:gd name="T18" fmla="*/ 43 w 359"/>
                <a:gd name="T19" fmla="*/ 613 h 628"/>
                <a:gd name="T20" fmla="*/ 25 w 359"/>
                <a:gd name="T21" fmla="*/ 599 h 628"/>
                <a:gd name="T22" fmla="*/ 12 w 359"/>
                <a:gd name="T23" fmla="*/ 581 h 628"/>
                <a:gd name="T24" fmla="*/ 1 w 359"/>
                <a:gd name="T25" fmla="*/ 557 h 628"/>
                <a:gd name="T26" fmla="*/ 0 w 359"/>
                <a:gd name="T27" fmla="*/ 527 h 628"/>
                <a:gd name="T28" fmla="*/ 0 w 359"/>
                <a:gd name="T29" fmla="*/ 292 h 628"/>
                <a:gd name="T30" fmla="*/ 1 w 359"/>
                <a:gd name="T31" fmla="*/ 259 h 628"/>
                <a:gd name="T32" fmla="*/ 10 w 359"/>
                <a:gd name="T33" fmla="*/ 232 h 628"/>
                <a:gd name="T34" fmla="*/ 25 w 359"/>
                <a:gd name="T35" fmla="*/ 211 h 628"/>
                <a:gd name="T36" fmla="*/ 45 w 359"/>
                <a:gd name="T37" fmla="*/ 193 h 628"/>
                <a:gd name="T38" fmla="*/ 68 w 359"/>
                <a:gd name="T39" fmla="*/ 180 h 628"/>
                <a:gd name="T40" fmla="*/ 94 w 359"/>
                <a:gd name="T41" fmla="*/ 171 h 628"/>
                <a:gd name="T42" fmla="*/ 124 w 359"/>
                <a:gd name="T43" fmla="*/ 169 h 628"/>
                <a:gd name="T44" fmla="*/ 188 w 359"/>
                <a:gd name="T45" fmla="*/ 169 h 628"/>
                <a:gd name="T46" fmla="*/ 218 w 359"/>
                <a:gd name="T47" fmla="*/ 171 h 628"/>
                <a:gd name="T48" fmla="*/ 247 w 359"/>
                <a:gd name="T49" fmla="*/ 180 h 628"/>
                <a:gd name="T50" fmla="*/ 273 w 359"/>
                <a:gd name="T51" fmla="*/ 191 h 628"/>
                <a:gd name="T52" fmla="*/ 292 w 359"/>
                <a:gd name="T53" fmla="*/ 207 h 628"/>
                <a:gd name="T54" fmla="*/ 292 w 359"/>
                <a:gd name="T55" fmla="*/ 0 h 628"/>
                <a:gd name="T56" fmla="*/ 359 w 359"/>
                <a:gd name="T57" fmla="*/ 0 h 628"/>
                <a:gd name="T58" fmla="*/ 359 w 359"/>
                <a:gd name="T59" fmla="*/ 617 h 628"/>
                <a:gd name="T60" fmla="*/ 300 w 359"/>
                <a:gd name="T61" fmla="*/ 617 h 628"/>
                <a:gd name="T62" fmla="*/ 292 w 359"/>
                <a:gd name="T63" fmla="*/ 256 h 628"/>
                <a:gd name="T64" fmla="*/ 274 w 359"/>
                <a:gd name="T65" fmla="*/ 247 h 628"/>
                <a:gd name="T66" fmla="*/ 249 w 359"/>
                <a:gd name="T67" fmla="*/ 238 h 628"/>
                <a:gd name="T68" fmla="*/ 217 w 359"/>
                <a:gd name="T69" fmla="*/ 231 h 628"/>
                <a:gd name="T70" fmla="*/ 180 w 359"/>
                <a:gd name="T71" fmla="*/ 229 h 628"/>
                <a:gd name="T72" fmla="*/ 117 w 359"/>
                <a:gd name="T73" fmla="*/ 229 h 628"/>
                <a:gd name="T74" fmla="*/ 106 w 359"/>
                <a:gd name="T75" fmla="*/ 229 h 628"/>
                <a:gd name="T76" fmla="*/ 94 w 359"/>
                <a:gd name="T77" fmla="*/ 232 h 628"/>
                <a:gd name="T78" fmla="*/ 83 w 359"/>
                <a:gd name="T79" fmla="*/ 240 h 628"/>
                <a:gd name="T80" fmla="*/ 74 w 359"/>
                <a:gd name="T81" fmla="*/ 252 h 628"/>
                <a:gd name="T82" fmla="*/ 68 w 359"/>
                <a:gd name="T83" fmla="*/ 268 h 628"/>
                <a:gd name="T84" fmla="*/ 66 w 359"/>
                <a:gd name="T85" fmla="*/ 290 h 628"/>
                <a:gd name="T86" fmla="*/ 66 w 359"/>
                <a:gd name="T87" fmla="*/ 512 h 628"/>
                <a:gd name="T88" fmla="*/ 68 w 359"/>
                <a:gd name="T89" fmla="*/ 534 h 628"/>
                <a:gd name="T90" fmla="*/ 77 w 359"/>
                <a:gd name="T91" fmla="*/ 550 h 628"/>
                <a:gd name="T92" fmla="*/ 88 w 359"/>
                <a:gd name="T93" fmla="*/ 559 h 628"/>
                <a:gd name="T94" fmla="*/ 101 w 359"/>
                <a:gd name="T95" fmla="*/ 564 h 628"/>
                <a:gd name="T96" fmla="*/ 113 w 359"/>
                <a:gd name="T97" fmla="*/ 566 h 628"/>
                <a:gd name="T98" fmla="*/ 128 w 359"/>
                <a:gd name="T99" fmla="*/ 566 h 628"/>
                <a:gd name="T100" fmla="*/ 179 w 359"/>
                <a:gd name="T101" fmla="*/ 566 h 628"/>
                <a:gd name="T102" fmla="*/ 218 w 359"/>
                <a:gd name="T103" fmla="*/ 564 h 628"/>
                <a:gd name="T104" fmla="*/ 249 w 359"/>
                <a:gd name="T105" fmla="*/ 561 h 628"/>
                <a:gd name="T106" fmla="*/ 274 w 359"/>
                <a:gd name="T107" fmla="*/ 555 h 628"/>
                <a:gd name="T108" fmla="*/ 292 w 359"/>
                <a:gd name="T109" fmla="*/ 552 h 628"/>
                <a:gd name="T110" fmla="*/ 292 w 359"/>
                <a:gd name="T111" fmla="*/ 256 h 62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59" h="628">
                  <a:moveTo>
                    <a:pt x="300" y="617"/>
                  </a:moveTo>
                  <a:lnTo>
                    <a:pt x="294" y="584"/>
                  </a:lnTo>
                  <a:lnTo>
                    <a:pt x="267" y="606"/>
                  </a:lnTo>
                  <a:lnTo>
                    <a:pt x="238" y="619"/>
                  </a:lnTo>
                  <a:lnTo>
                    <a:pt x="207" y="626"/>
                  </a:lnTo>
                  <a:lnTo>
                    <a:pt x="175" y="628"/>
                  </a:lnTo>
                  <a:lnTo>
                    <a:pt x="104" y="628"/>
                  </a:lnTo>
                  <a:lnTo>
                    <a:pt x="85" y="626"/>
                  </a:lnTo>
                  <a:lnTo>
                    <a:pt x="63" y="620"/>
                  </a:lnTo>
                  <a:lnTo>
                    <a:pt x="43" y="613"/>
                  </a:lnTo>
                  <a:lnTo>
                    <a:pt x="25" y="599"/>
                  </a:lnTo>
                  <a:lnTo>
                    <a:pt x="12" y="581"/>
                  </a:lnTo>
                  <a:lnTo>
                    <a:pt x="1" y="557"/>
                  </a:lnTo>
                  <a:lnTo>
                    <a:pt x="0" y="527"/>
                  </a:lnTo>
                  <a:lnTo>
                    <a:pt x="0" y="292"/>
                  </a:lnTo>
                  <a:lnTo>
                    <a:pt x="1" y="259"/>
                  </a:lnTo>
                  <a:lnTo>
                    <a:pt x="10" y="232"/>
                  </a:lnTo>
                  <a:lnTo>
                    <a:pt x="25" y="211"/>
                  </a:lnTo>
                  <a:lnTo>
                    <a:pt x="45" y="193"/>
                  </a:lnTo>
                  <a:lnTo>
                    <a:pt x="68" y="180"/>
                  </a:lnTo>
                  <a:lnTo>
                    <a:pt x="94" y="171"/>
                  </a:lnTo>
                  <a:lnTo>
                    <a:pt x="124" y="169"/>
                  </a:lnTo>
                  <a:lnTo>
                    <a:pt x="188" y="169"/>
                  </a:lnTo>
                  <a:lnTo>
                    <a:pt x="218" y="171"/>
                  </a:lnTo>
                  <a:lnTo>
                    <a:pt x="247" y="180"/>
                  </a:lnTo>
                  <a:lnTo>
                    <a:pt x="273" y="191"/>
                  </a:lnTo>
                  <a:lnTo>
                    <a:pt x="292" y="207"/>
                  </a:lnTo>
                  <a:lnTo>
                    <a:pt x="292" y="0"/>
                  </a:lnTo>
                  <a:lnTo>
                    <a:pt x="359" y="0"/>
                  </a:lnTo>
                  <a:lnTo>
                    <a:pt x="359" y="617"/>
                  </a:lnTo>
                  <a:lnTo>
                    <a:pt x="300" y="617"/>
                  </a:lnTo>
                  <a:close/>
                  <a:moveTo>
                    <a:pt x="292" y="256"/>
                  </a:moveTo>
                  <a:lnTo>
                    <a:pt x="274" y="247"/>
                  </a:lnTo>
                  <a:lnTo>
                    <a:pt x="249" y="238"/>
                  </a:lnTo>
                  <a:lnTo>
                    <a:pt x="217" y="231"/>
                  </a:lnTo>
                  <a:lnTo>
                    <a:pt x="180" y="229"/>
                  </a:lnTo>
                  <a:lnTo>
                    <a:pt x="117" y="229"/>
                  </a:lnTo>
                  <a:lnTo>
                    <a:pt x="106" y="229"/>
                  </a:lnTo>
                  <a:lnTo>
                    <a:pt x="94" y="232"/>
                  </a:lnTo>
                  <a:lnTo>
                    <a:pt x="83" y="240"/>
                  </a:lnTo>
                  <a:lnTo>
                    <a:pt x="74" y="252"/>
                  </a:lnTo>
                  <a:lnTo>
                    <a:pt x="68" y="268"/>
                  </a:lnTo>
                  <a:lnTo>
                    <a:pt x="66" y="290"/>
                  </a:lnTo>
                  <a:lnTo>
                    <a:pt x="66" y="512"/>
                  </a:lnTo>
                  <a:lnTo>
                    <a:pt x="68" y="534"/>
                  </a:lnTo>
                  <a:lnTo>
                    <a:pt x="77" y="550"/>
                  </a:lnTo>
                  <a:lnTo>
                    <a:pt x="88" y="559"/>
                  </a:lnTo>
                  <a:lnTo>
                    <a:pt x="101" y="564"/>
                  </a:lnTo>
                  <a:lnTo>
                    <a:pt x="113" y="566"/>
                  </a:lnTo>
                  <a:lnTo>
                    <a:pt x="128" y="566"/>
                  </a:lnTo>
                  <a:lnTo>
                    <a:pt x="179" y="566"/>
                  </a:lnTo>
                  <a:lnTo>
                    <a:pt x="218" y="564"/>
                  </a:lnTo>
                  <a:lnTo>
                    <a:pt x="249" y="561"/>
                  </a:lnTo>
                  <a:lnTo>
                    <a:pt x="274" y="555"/>
                  </a:lnTo>
                  <a:lnTo>
                    <a:pt x="292" y="552"/>
                  </a:lnTo>
                  <a:lnTo>
                    <a:pt x="292" y="256"/>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1" name="Freeform 144"/>
            <p:cNvSpPr>
              <a:spLocks noChangeAspect="1"/>
            </p:cNvSpPr>
            <p:nvPr/>
          </p:nvSpPr>
          <p:spPr bwMode="auto">
            <a:xfrm>
              <a:off x="6630" y="9905"/>
              <a:ext cx="296" cy="569"/>
            </a:xfrm>
            <a:custGeom>
              <a:avLst/>
              <a:gdLst>
                <a:gd name="T0" fmla="*/ 199 w 296"/>
                <a:gd name="T1" fmla="*/ 569 h 569"/>
                <a:gd name="T2" fmla="*/ 168 w 296"/>
                <a:gd name="T3" fmla="*/ 567 h 569"/>
                <a:gd name="T4" fmla="*/ 141 w 296"/>
                <a:gd name="T5" fmla="*/ 563 h 569"/>
                <a:gd name="T6" fmla="*/ 119 w 296"/>
                <a:gd name="T7" fmla="*/ 554 h 569"/>
                <a:gd name="T8" fmla="*/ 101 w 296"/>
                <a:gd name="T9" fmla="*/ 543 h 569"/>
                <a:gd name="T10" fmla="*/ 89 w 296"/>
                <a:gd name="T11" fmla="*/ 525 h 569"/>
                <a:gd name="T12" fmla="*/ 79 w 296"/>
                <a:gd name="T13" fmla="*/ 504 h 569"/>
                <a:gd name="T14" fmla="*/ 78 w 296"/>
                <a:gd name="T15" fmla="*/ 475 h 569"/>
                <a:gd name="T16" fmla="*/ 78 w 296"/>
                <a:gd name="T17" fmla="*/ 182 h 569"/>
                <a:gd name="T18" fmla="*/ 0 w 296"/>
                <a:gd name="T19" fmla="*/ 182 h 569"/>
                <a:gd name="T20" fmla="*/ 0 w 296"/>
                <a:gd name="T21" fmla="*/ 132 h 569"/>
                <a:gd name="T22" fmla="*/ 78 w 296"/>
                <a:gd name="T23" fmla="*/ 132 h 569"/>
                <a:gd name="T24" fmla="*/ 78 w 296"/>
                <a:gd name="T25" fmla="*/ 9 h 569"/>
                <a:gd name="T26" fmla="*/ 145 w 296"/>
                <a:gd name="T27" fmla="*/ 0 h 569"/>
                <a:gd name="T28" fmla="*/ 145 w 296"/>
                <a:gd name="T29" fmla="*/ 132 h 569"/>
                <a:gd name="T30" fmla="*/ 296 w 296"/>
                <a:gd name="T31" fmla="*/ 132 h 569"/>
                <a:gd name="T32" fmla="*/ 296 w 296"/>
                <a:gd name="T33" fmla="*/ 182 h 569"/>
                <a:gd name="T34" fmla="*/ 145 w 296"/>
                <a:gd name="T35" fmla="*/ 182 h 569"/>
                <a:gd name="T36" fmla="*/ 145 w 296"/>
                <a:gd name="T37" fmla="*/ 464 h 569"/>
                <a:gd name="T38" fmla="*/ 145 w 296"/>
                <a:gd name="T39" fmla="*/ 475 h 569"/>
                <a:gd name="T40" fmla="*/ 146 w 296"/>
                <a:gd name="T41" fmla="*/ 487 h 569"/>
                <a:gd name="T42" fmla="*/ 150 w 296"/>
                <a:gd name="T43" fmla="*/ 496 h 569"/>
                <a:gd name="T44" fmla="*/ 157 w 296"/>
                <a:gd name="T45" fmla="*/ 505 h 569"/>
                <a:gd name="T46" fmla="*/ 170 w 296"/>
                <a:gd name="T47" fmla="*/ 511 h 569"/>
                <a:gd name="T48" fmla="*/ 186 w 296"/>
                <a:gd name="T49" fmla="*/ 513 h 569"/>
                <a:gd name="T50" fmla="*/ 296 w 296"/>
                <a:gd name="T51" fmla="*/ 513 h 569"/>
                <a:gd name="T52" fmla="*/ 296 w 296"/>
                <a:gd name="T53" fmla="*/ 551 h 569"/>
                <a:gd name="T54" fmla="*/ 277 w 296"/>
                <a:gd name="T55" fmla="*/ 558 h 569"/>
                <a:gd name="T56" fmla="*/ 251 w 296"/>
                <a:gd name="T57" fmla="*/ 563 h 569"/>
                <a:gd name="T58" fmla="*/ 224 w 296"/>
                <a:gd name="T59" fmla="*/ 567 h 569"/>
                <a:gd name="T60" fmla="*/ 199 w 296"/>
                <a:gd name="T61" fmla="*/ 569 h 569"/>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296" h="569">
                  <a:moveTo>
                    <a:pt x="199" y="569"/>
                  </a:moveTo>
                  <a:lnTo>
                    <a:pt x="168" y="567"/>
                  </a:lnTo>
                  <a:lnTo>
                    <a:pt x="141" y="563"/>
                  </a:lnTo>
                  <a:lnTo>
                    <a:pt x="119" y="554"/>
                  </a:lnTo>
                  <a:lnTo>
                    <a:pt x="101" y="543"/>
                  </a:lnTo>
                  <a:lnTo>
                    <a:pt x="89" y="525"/>
                  </a:lnTo>
                  <a:lnTo>
                    <a:pt x="79" y="504"/>
                  </a:lnTo>
                  <a:lnTo>
                    <a:pt x="78" y="475"/>
                  </a:lnTo>
                  <a:lnTo>
                    <a:pt x="78" y="182"/>
                  </a:lnTo>
                  <a:lnTo>
                    <a:pt x="0" y="182"/>
                  </a:lnTo>
                  <a:lnTo>
                    <a:pt x="0" y="132"/>
                  </a:lnTo>
                  <a:lnTo>
                    <a:pt x="78" y="132"/>
                  </a:lnTo>
                  <a:lnTo>
                    <a:pt x="78" y="9"/>
                  </a:lnTo>
                  <a:lnTo>
                    <a:pt x="145" y="0"/>
                  </a:lnTo>
                  <a:lnTo>
                    <a:pt x="145" y="132"/>
                  </a:lnTo>
                  <a:lnTo>
                    <a:pt x="296" y="132"/>
                  </a:lnTo>
                  <a:lnTo>
                    <a:pt x="296" y="182"/>
                  </a:lnTo>
                  <a:lnTo>
                    <a:pt x="145" y="182"/>
                  </a:lnTo>
                  <a:lnTo>
                    <a:pt x="145" y="464"/>
                  </a:lnTo>
                  <a:lnTo>
                    <a:pt x="145" y="475"/>
                  </a:lnTo>
                  <a:lnTo>
                    <a:pt x="146" y="487"/>
                  </a:lnTo>
                  <a:lnTo>
                    <a:pt x="150" y="496"/>
                  </a:lnTo>
                  <a:lnTo>
                    <a:pt x="157" y="505"/>
                  </a:lnTo>
                  <a:lnTo>
                    <a:pt x="170" y="511"/>
                  </a:lnTo>
                  <a:lnTo>
                    <a:pt x="186" y="513"/>
                  </a:lnTo>
                  <a:lnTo>
                    <a:pt x="296" y="513"/>
                  </a:lnTo>
                  <a:lnTo>
                    <a:pt x="296" y="551"/>
                  </a:lnTo>
                  <a:lnTo>
                    <a:pt x="277" y="558"/>
                  </a:lnTo>
                  <a:lnTo>
                    <a:pt x="251" y="563"/>
                  </a:lnTo>
                  <a:lnTo>
                    <a:pt x="224" y="567"/>
                  </a:lnTo>
                  <a:lnTo>
                    <a:pt x="199" y="569"/>
                  </a:lnTo>
                  <a:close/>
                </a:path>
              </a:pathLst>
            </a:custGeom>
            <a:solidFill>
              <a:srgbClr val="3F3018"/>
            </a:solidFill>
            <a:ln>
              <a:noFill/>
            </a:ln>
            <a:extLst>
              <a:ext uri="{91240B29-F687-4F45-9708-019B960494DF}">
                <a14:hiddenLine xmlns:a14="http://schemas.microsoft.com/office/drawing/2010/main" w="0">
                  <a:solidFill>
                    <a:srgbClr val="000000"/>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2" name="Freeform 145"/>
            <p:cNvSpPr>
              <a:spLocks noChangeAspect="1" noEditPoints="1"/>
            </p:cNvSpPr>
            <p:nvPr/>
          </p:nvSpPr>
          <p:spPr bwMode="auto">
            <a:xfrm>
              <a:off x="6923" y="9846"/>
              <a:ext cx="202" cy="803"/>
            </a:xfrm>
            <a:custGeom>
              <a:avLst/>
              <a:gdLst>
                <a:gd name="T0" fmla="*/ 67 w 202"/>
                <a:gd name="T1" fmla="*/ 803 h 803"/>
                <a:gd name="T2" fmla="*/ 56 w 202"/>
                <a:gd name="T3" fmla="*/ 803 h 803"/>
                <a:gd name="T4" fmla="*/ 40 w 202"/>
                <a:gd name="T5" fmla="*/ 801 h 803"/>
                <a:gd name="T6" fmla="*/ 20 w 202"/>
                <a:gd name="T7" fmla="*/ 799 h 803"/>
                <a:gd name="T8" fmla="*/ 0 w 202"/>
                <a:gd name="T9" fmla="*/ 794 h 803"/>
                <a:gd name="T10" fmla="*/ 0 w 202"/>
                <a:gd name="T11" fmla="*/ 747 h 803"/>
                <a:gd name="T12" fmla="*/ 54 w 202"/>
                <a:gd name="T13" fmla="*/ 747 h 803"/>
                <a:gd name="T14" fmla="*/ 78 w 202"/>
                <a:gd name="T15" fmla="*/ 747 h 803"/>
                <a:gd name="T16" fmla="*/ 96 w 202"/>
                <a:gd name="T17" fmla="*/ 743 h 803"/>
                <a:gd name="T18" fmla="*/ 110 w 202"/>
                <a:gd name="T19" fmla="*/ 736 h 803"/>
                <a:gd name="T20" fmla="*/ 121 w 202"/>
                <a:gd name="T21" fmla="*/ 727 h 803"/>
                <a:gd name="T22" fmla="*/ 130 w 202"/>
                <a:gd name="T23" fmla="*/ 711 h 803"/>
                <a:gd name="T24" fmla="*/ 134 w 202"/>
                <a:gd name="T25" fmla="*/ 689 h 803"/>
                <a:gd name="T26" fmla="*/ 135 w 202"/>
                <a:gd name="T27" fmla="*/ 660 h 803"/>
                <a:gd name="T28" fmla="*/ 135 w 202"/>
                <a:gd name="T29" fmla="*/ 178 h 803"/>
                <a:gd name="T30" fmla="*/ 202 w 202"/>
                <a:gd name="T31" fmla="*/ 178 h 803"/>
                <a:gd name="T32" fmla="*/ 202 w 202"/>
                <a:gd name="T33" fmla="*/ 664 h 803"/>
                <a:gd name="T34" fmla="*/ 201 w 202"/>
                <a:gd name="T35" fmla="*/ 700 h 803"/>
                <a:gd name="T36" fmla="*/ 193 w 202"/>
                <a:gd name="T37" fmla="*/ 730 h 803"/>
                <a:gd name="T38" fmla="*/ 181 w 202"/>
                <a:gd name="T39" fmla="*/ 754 h 803"/>
                <a:gd name="T40" fmla="*/ 166 w 202"/>
                <a:gd name="T41" fmla="*/ 772 h 803"/>
                <a:gd name="T42" fmla="*/ 146 w 202"/>
                <a:gd name="T43" fmla="*/ 786 h 803"/>
                <a:gd name="T44" fmla="*/ 123 w 202"/>
                <a:gd name="T45" fmla="*/ 795 h 803"/>
                <a:gd name="T46" fmla="*/ 96 w 202"/>
                <a:gd name="T47" fmla="*/ 801 h 803"/>
                <a:gd name="T48" fmla="*/ 67 w 202"/>
                <a:gd name="T49" fmla="*/ 803 h 803"/>
                <a:gd name="T50" fmla="*/ 135 w 202"/>
                <a:gd name="T51" fmla="*/ 84 h 803"/>
                <a:gd name="T52" fmla="*/ 135 w 202"/>
                <a:gd name="T53" fmla="*/ 0 h 803"/>
                <a:gd name="T54" fmla="*/ 202 w 202"/>
                <a:gd name="T55" fmla="*/ 0 h 803"/>
                <a:gd name="T56" fmla="*/ 202 w 202"/>
                <a:gd name="T57" fmla="*/ 84 h 803"/>
                <a:gd name="T58" fmla="*/ 135 w 202"/>
                <a:gd name="T59" fmla="*/ 84 h 80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202" h="803">
                  <a:moveTo>
                    <a:pt x="67" y="803"/>
                  </a:moveTo>
                  <a:lnTo>
                    <a:pt x="56" y="803"/>
                  </a:lnTo>
                  <a:lnTo>
                    <a:pt x="40" y="801"/>
                  </a:lnTo>
                  <a:lnTo>
                    <a:pt x="20" y="799"/>
                  </a:lnTo>
                  <a:lnTo>
                    <a:pt x="0" y="794"/>
                  </a:lnTo>
                  <a:lnTo>
                    <a:pt x="0" y="747"/>
                  </a:lnTo>
                  <a:lnTo>
                    <a:pt x="54" y="747"/>
                  </a:lnTo>
                  <a:lnTo>
                    <a:pt x="78" y="747"/>
                  </a:lnTo>
                  <a:lnTo>
                    <a:pt x="96" y="743"/>
                  </a:lnTo>
                  <a:lnTo>
                    <a:pt x="110" y="736"/>
                  </a:lnTo>
                  <a:lnTo>
                    <a:pt x="121" y="727"/>
                  </a:lnTo>
                  <a:lnTo>
                    <a:pt x="130" y="711"/>
                  </a:lnTo>
                  <a:lnTo>
                    <a:pt x="134" y="689"/>
                  </a:lnTo>
                  <a:lnTo>
                    <a:pt x="135" y="660"/>
                  </a:lnTo>
                  <a:lnTo>
                    <a:pt x="135" y="178"/>
                  </a:lnTo>
                  <a:lnTo>
                    <a:pt x="202" y="178"/>
                  </a:lnTo>
                  <a:lnTo>
                    <a:pt x="202" y="664"/>
                  </a:lnTo>
                  <a:lnTo>
                    <a:pt x="201" y="700"/>
                  </a:lnTo>
                  <a:lnTo>
                    <a:pt x="193" y="730"/>
                  </a:lnTo>
                  <a:lnTo>
                    <a:pt x="181" y="754"/>
                  </a:lnTo>
                  <a:lnTo>
                    <a:pt x="166" y="772"/>
                  </a:lnTo>
                  <a:lnTo>
                    <a:pt x="146" y="786"/>
                  </a:lnTo>
                  <a:lnTo>
                    <a:pt x="123" y="795"/>
                  </a:lnTo>
                  <a:lnTo>
                    <a:pt x="96" y="801"/>
                  </a:lnTo>
                  <a:lnTo>
                    <a:pt x="67" y="803"/>
                  </a:lnTo>
                  <a:close/>
                  <a:moveTo>
                    <a:pt x="135" y="84"/>
                  </a:moveTo>
                  <a:lnTo>
                    <a:pt x="135" y="0"/>
                  </a:lnTo>
                  <a:lnTo>
                    <a:pt x="202" y="0"/>
                  </a:lnTo>
                  <a:lnTo>
                    <a:pt x="202" y="84"/>
                  </a:lnTo>
                  <a:lnTo>
                    <a:pt x="135" y="84"/>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3" name="Freeform 146"/>
            <p:cNvSpPr>
              <a:spLocks noChangeAspect="1"/>
            </p:cNvSpPr>
            <p:nvPr/>
          </p:nvSpPr>
          <p:spPr bwMode="auto">
            <a:xfrm>
              <a:off x="7221" y="10024"/>
              <a:ext cx="394" cy="617"/>
            </a:xfrm>
            <a:custGeom>
              <a:avLst/>
              <a:gdLst>
                <a:gd name="T0" fmla="*/ 168 w 394"/>
                <a:gd name="T1" fmla="*/ 617 h 617"/>
                <a:gd name="T2" fmla="*/ 103 w 394"/>
                <a:gd name="T3" fmla="*/ 617 h 617"/>
                <a:gd name="T4" fmla="*/ 174 w 394"/>
                <a:gd name="T5" fmla="*/ 432 h 617"/>
                <a:gd name="T6" fmla="*/ 0 w 394"/>
                <a:gd name="T7" fmla="*/ 0 h 617"/>
                <a:gd name="T8" fmla="*/ 72 w 394"/>
                <a:gd name="T9" fmla="*/ 0 h 617"/>
                <a:gd name="T10" fmla="*/ 206 w 394"/>
                <a:gd name="T11" fmla="*/ 345 h 617"/>
                <a:gd name="T12" fmla="*/ 208 w 394"/>
                <a:gd name="T13" fmla="*/ 345 h 617"/>
                <a:gd name="T14" fmla="*/ 329 w 394"/>
                <a:gd name="T15" fmla="*/ 0 h 617"/>
                <a:gd name="T16" fmla="*/ 394 w 394"/>
                <a:gd name="T17" fmla="*/ 0 h 617"/>
                <a:gd name="T18" fmla="*/ 168 w 394"/>
                <a:gd name="T19" fmla="*/ 617 h 61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4" h="617">
                  <a:moveTo>
                    <a:pt x="168" y="617"/>
                  </a:moveTo>
                  <a:lnTo>
                    <a:pt x="103" y="617"/>
                  </a:lnTo>
                  <a:lnTo>
                    <a:pt x="174" y="432"/>
                  </a:lnTo>
                  <a:lnTo>
                    <a:pt x="0" y="0"/>
                  </a:lnTo>
                  <a:lnTo>
                    <a:pt x="72" y="0"/>
                  </a:lnTo>
                  <a:lnTo>
                    <a:pt x="206" y="345"/>
                  </a:lnTo>
                  <a:lnTo>
                    <a:pt x="208" y="345"/>
                  </a:lnTo>
                  <a:lnTo>
                    <a:pt x="329" y="0"/>
                  </a:lnTo>
                  <a:lnTo>
                    <a:pt x="394" y="0"/>
                  </a:lnTo>
                  <a:lnTo>
                    <a:pt x="168" y="617"/>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4" name="Rectangle 147"/>
            <p:cNvSpPr>
              <a:spLocks noChangeAspect="1" noChangeArrowheads="1"/>
            </p:cNvSpPr>
            <p:nvPr/>
          </p:nvSpPr>
          <p:spPr bwMode="auto">
            <a:xfrm>
              <a:off x="7709" y="9846"/>
              <a:ext cx="67" cy="617"/>
            </a:xfrm>
            <a:prstGeom prst="rect">
              <a:avLst/>
            </a:prstGeom>
            <a:solidFill>
              <a:srgbClr val="84715E"/>
            </a:solidFill>
            <a:ln>
              <a:noFill/>
            </a:ln>
            <a:extLst>
              <a:ext uri="{91240B29-F687-4F45-9708-019B960494DF}">
                <a14:hiddenLine xmlns:a14="http://schemas.microsoft.com/office/drawing/2010/main" w="0">
                  <a:solidFill>
                    <a:srgbClr val="575541"/>
                  </a:solidFill>
                  <a:miter lim="800000"/>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5" name="Rectangle 148"/>
            <p:cNvSpPr>
              <a:spLocks noChangeAspect="1" noChangeArrowheads="1"/>
            </p:cNvSpPr>
            <p:nvPr/>
          </p:nvSpPr>
          <p:spPr bwMode="auto">
            <a:xfrm>
              <a:off x="7930" y="9846"/>
              <a:ext cx="67" cy="617"/>
            </a:xfrm>
            <a:prstGeom prst="rect">
              <a:avLst/>
            </a:prstGeom>
            <a:solidFill>
              <a:srgbClr val="84715E"/>
            </a:solidFill>
            <a:ln>
              <a:noFill/>
            </a:ln>
            <a:extLst>
              <a:ext uri="{91240B29-F687-4F45-9708-019B960494DF}">
                <a14:hiddenLine xmlns:a14="http://schemas.microsoft.com/office/drawing/2010/main" w="0">
                  <a:solidFill>
                    <a:srgbClr val="575541"/>
                  </a:solidFill>
                  <a:miter lim="800000"/>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6" name="Freeform 149"/>
            <p:cNvSpPr>
              <a:spLocks noChangeAspect="1" noEditPoints="1"/>
            </p:cNvSpPr>
            <p:nvPr/>
          </p:nvSpPr>
          <p:spPr bwMode="auto">
            <a:xfrm>
              <a:off x="8112" y="10015"/>
              <a:ext cx="366" cy="459"/>
            </a:xfrm>
            <a:custGeom>
              <a:avLst/>
              <a:gdLst>
                <a:gd name="T0" fmla="*/ 304 w 366"/>
                <a:gd name="T1" fmla="*/ 439 h 459"/>
                <a:gd name="T2" fmla="*/ 302 w 366"/>
                <a:gd name="T3" fmla="*/ 422 h 459"/>
                <a:gd name="T4" fmla="*/ 299 w 366"/>
                <a:gd name="T5" fmla="*/ 406 h 459"/>
                <a:gd name="T6" fmla="*/ 273 w 366"/>
                <a:gd name="T7" fmla="*/ 437 h 459"/>
                <a:gd name="T8" fmla="*/ 230 w 366"/>
                <a:gd name="T9" fmla="*/ 455 h 459"/>
                <a:gd name="T10" fmla="*/ 114 w 366"/>
                <a:gd name="T11" fmla="*/ 459 h 459"/>
                <a:gd name="T12" fmla="*/ 55 w 366"/>
                <a:gd name="T13" fmla="*/ 446 h 459"/>
                <a:gd name="T14" fmla="*/ 15 w 366"/>
                <a:gd name="T15" fmla="*/ 412 h 459"/>
                <a:gd name="T16" fmla="*/ 0 w 366"/>
                <a:gd name="T17" fmla="*/ 359 h 459"/>
                <a:gd name="T18" fmla="*/ 4 w 366"/>
                <a:gd name="T19" fmla="*/ 276 h 459"/>
                <a:gd name="T20" fmla="*/ 26 w 366"/>
                <a:gd name="T21" fmla="*/ 228 h 459"/>
                <a:gd name="T22" fmla="*/ 67 w 366"/>
                <a:gd name="T23" fmla="*/ 199 h 459"/>
                <a:gd name="T24" fmla="*/ 125 w 366"/>
                <a:gd name="T25" fmla="*/ 190 h 459"/>
                <a:gd name="T26" fmla="*/ 290 w 366"/>
                <a:gd name="T27" fmla="*/ 116 h 459"/>
                <a:gd name="T28" fmla="*/ 281 w 366"/>
                <a:gd name="T29" fmla="*/ 81 h 459"/>
                <a:gd name="T30" fmla="*/ 257 w 366"/>
                <a:gd name="T31" fmla="*/ 65 h 459"/>
                <a:gd name="T32" fmla="*/ 219 w 366"/>
                <a:gd name="T33" fmla="*/ 60 h 459"/>
                <a:gd name="T34" fmla="*/ 29 w 366"/>
                <a:gd name="T35" fmla="*/ 20 h 459"/>
                <a:gd name="T36" fmla="*/ 80 w 366"/>
                <a:gd name="T37" fmla="*/ 4 h 459"/>
                <a:gd name="T38" fmla="*/ 134 w 366"/>
                <a:gd name="T39" fmla="*/ 0 h 459"/>
                <a:gd name="T40" fmla="*/ 254 w 366"/>
                <a:gd name="T41" fmla="*/ 2 h 459"/>
                <a:gd name="T42" fmla="*/ 299 w 366"/>
                <a:gd name="T43" fmla="*/ 13 h 459"/>
                <a:gd name="T44" fmla="*/ 335 w 366"/>
                <a:gd name="T45" fmla="*/ 38 h 459"/>
                <a:gd name="T46" fmla="*/ 353 w 366"/>
                <a:gd name="T47" fmla="*/ 81 h 459"/>
                <a:gd name="T48" fmla="*/ 357 w 366"/>
                <a:gd name="T49" fmla="*/ 303 h 459"/>
                <a:gd name="T50" fmla="*/ 358 w 366"/>
                <a:gd name="T51" fmla="*/ 385 h 459"/>
                <a:gd name="T52" fmla="*/ 366 w 366"/>
                <a:gd name="T53" fmla="*/ 448 h 459"/>
                <a:gd name="T54" fmla="*/ 290 w 366"/>
                <a:gd name="T55" fmla="*/ 240 h 459"/>
                <a:gd name="T56" fmla="*/ 109 w 366"/>
                <a:gd name="T57" fmla="*/ 242 h 459"/>
                <a:gd name="T58" fmla="*/ 78 w 366"/>
                <a:gd name="T59" fmla="*/ 258 h 459"/>
                <a:gd name="T60" fmla="*/ 67 w 366"/>
                <a:gd name="T61" fmla="*/ 298 h 459"/>
                <a:gd name="T62" fmla="*/ 71 w 366"/>
                <a:gd name="T63" fmla="*/ 370 h 459"/>
                <a:gd name="T64" fmla="*/ 93 w 366"/>
                <a:gd name="T65" fmla="*/ 395 h 459"/>
                <a:gd name="T66" fmla="*/ 127 w 366"/>
                <a:gd name="T67" fmla="*/ 403 h 459"/>
                <a:gd name="T68" fmla="*/ 236 w 366"/>
                <a:gd name="T69" fmla="*/ 401 h 459"/>
                <a:gd name="T70" fmla="*/ 266 w 366"/>
                <a:gd name="T71" fmla="*/ 388 h 459"/>
                <a:gd name="T72" fmla="*/ 286 w 366"/>
                <a:gd name="T73" fmla="*/ 356 h 459"/>
                <a:gd name="T74" fmla="*/ 290 w 366"/>
                <a:gd name="T75" fmla="*/ 240 h 459"/>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366" h="459">
                  <a:moveTo>
                    <a:pt x="306" y="448"/>
                  </a:moveTo>
                  <a:lnTo>
                    <a:pt x="304" y="439"/>
                  </a:lnTo>
                  <a:lnTo>
                    <a:pt x="304" y="431"/>
                  </a:lnTo>
                  <a:lnTo>
                    <a:pt x="302" y="422"/>
                  </a:lnTo>
                  <a:lnTo>
                    <a:pt x="301" y="406"/>
                  </a:lnTo>
                  <a:lnTo>
                    <a:pt x="299" y="406"/>
                  </a:lnTo>
                  <a:lnTo>
                    <a:pt x="288" y="422"/>
                  </a:lnTo>
                  <a:lnTo>
                    <a:pt x="273" y="437"/>
                  </a:lnTo>
                  <a:lnTo>
                    <a:pt x="254" y="448"/>
                  </a:lnTo>
                  <a:lnTo>
                    <a:pt x="230" y="455"/>
                  </a:lnTo>
                  <a:lnTo>
                    <a:pt x="201" y="459"/>
                  </a:lnTo>
                  <a:lnTo>
                    <a:pt x="114" y="459"/>
                  </a:lnTo>
                  <a:lnTo>
                    <a:pt x="82" y="455"/>
                  </a:lnTo>
                  <a:lnTo>
                    <a:pt x="55" y="446"/>
                  </a:lnTo>
                  <a:lnTo>
                    <a:pt x="33" y="431"/>
                  </a:lnTo>
                  <a:lnTo>
                    <a:pt x="15" y="412"/>
                  </a:lnTo>
                  <a:lnTo>
                    <a:pt x="4" y="388"/>
                  </a:lnTo>
                  <a:lnTo>
                    <a:pt x="0" y="359"/>
                  </a:lnTo>
                  <a:lnTo>
                    <a:pt x="0" y="309"/>
                  </a:lnTo>
                  <a:lnTo>
                    <a:pt x="4" y="276"/>
                  </a:lnTo>
                  <a:lnTo>
                    <a:pt x="11" y="249"/>
                  </a:lnTo>
                  <a:lnTo>
                    <a:pt x="26" y="228"/>
                  </a:lnTo>
                  <a:lnTo>
                    <a:pt x="44" y="211"/>
                  </a:lnTo>
                  <a:lnTo>
                    <a:pt x="67" y="199"/>
                  </a:lnTo>
                  <a:lnTo>
                    <a:pt x="94" y="193"/>
                  </a:lnTo>
                  <a:lnTo>
                    <a:pt x="125" y="190"/>
                  </a:lnTo>
                  <a:lnTo>
                    <a:pt x="290" y="190"/>
                  </a:lnTo>
                  <a:lnTo>
                    <a:pt x="290" y="116"/>
                  </a:lnTo>
                  <a:lnTo>
                    <a:pt x="286" y="96"/>
                  </a:lnTo>
                  <a:lnTo>
                    <a:pt x="281" y="81"/>
                  </a:lnTo>
                  <a:lnTo>
                    <a:pt x="270" y="71"/>
                  </a:lnTo>
                  <a:lnTo>
                    <a:pt x="257" y="65"/>
                  </a:lnTo>
                  <a:lnTo>
                    <a:pt x="239" y="62"/>
                  </a:lnTo>
                  <a:lnTo>
                    <a:pt x="219" y="60"/>
                  </a:lnTo>
                  <a:lnTo>
                    <a:pt x="29" y="60"/>
                  </a:lnTo>
                  <a:lnTo>
                    <a:pt x="29" y="20"/>
                  </a:lnTo>
                  <a:lnTo>
                    <a:pt x="53" y="9"/>
                  </a:lnTo>
                  <a:lnTo>
                    <a:pt x="80" y="4"/>
                  </a:lnTo>
                  <a:lnTo>
                    <a:pt x="109" y="0"/>
                  </a:lnTo>
                  <a:lnTo>
                    <a:pt x="134" y="0"/>
                  </a:lnTo>
                  <a:lnTo>
                    <a:pt x="228" y="0"/>
                  </a:lnTo>
                  <a:lnTo>
                    <a:pt x="254" y="2"/>
                  </a:lnTo>
                  <a:lnTo>
                    <a:pt x="277" y="6"/>
                  </a:lnTo>
                  <a:lnTo>
                    <a:pt x="299" y="13"/>
                  </a:lnTo>
                  <a:lnTo>
                    <a:pt x="319" y="24"/>
                  </a:lnTo>
                  <a:lnTo>
                    <a:pt x="335" y="38"/>
                  </a:lnTo>
                  <a:lnTo>
                    <a:pt x="346" y="56"/>
                  </a:lnTo>
                  <a:lnTo>
                    <a:pt x="353" y="81"/>
                  </a:lnTo>
                  <a:lnTo>
                    <a:pt x="357" y="110"/>
                  </a:lnTo>
                  <a:lnTo>
                    <a:pt x="357" y="303"/>
                  </a:lnTo>
                  <a:lnTo>
                    <a:pt x="357" y="348"/>
                  </a:lnTo>
                  <a:lnTo>
                    <a:pt x="358" y="385"/>
                  </a:lnTo>
                  <a:lnTo>
                    <a:pt x="362" y="417"/>
                  </a:lnTo>
                  <a:lnTo>
                    <a:pt x="366" y="448"/>
                  </a:lnTo>
                  <a:lnTo>
                    <a:pt x="306" y="448"/>
                  </a:lnTo>
                  <a:close/>
                  <a:moveTo>
                    <a:pt x="290" y="240"/>
                  </a:moveTo>
                  <a:lnTo>
                    <a:pt x="131" y="240"/>
                  </a:lnTo>
                  <a:lnTo>
                    <a:pt x="109" y="242"/>
                  </a:lnTo>
                  <a:lnTo>
                    <a:pt x="91" y="249"/>
                  </a:lnTo>
                  <a:lnTo>
                    <a:pt x="78" y="258"/>
                  </a:lnTo>
                  <a:lnTo>
                    <a:pt x="71" y="275"/>
                  </a:lnTo>
                  <a:lnTo>
                    <a:pt x="67" y="298"/>
                  </a:lnTo>
                  <a:lnTo>
                    <a:pt x="67" y="350"/>
                  </a:lnTo>
                  <a:lnTo>
                    <a:pt x="71" y="370"/>
                  </a:lnTo>
                  <a:lnTo>
                    <a:pt x="80" y="385"/>
                  </a:lnTo>
                  <a:lnTo>
                    <a:pt x="93" y="395"/>
                  </a:lnTo>
                  <a:lnTo>
                    <a:pt x="109" y="401"/>
                  </a:lnTo>
                  <a:lnTo>
                    <a:pt x="127" y="403"/>
                  </a:lnTo>
                  <a:lnTo>
                    <a:pt x="217" y="403"/>
                  </a:lnTo>
                  <a:lnTo>
                    <a:pt x="236" y="401"/>
                  </a:lnTo>
                  <a:lnTo>
                    <a:pt x="252" y="397"/>
                  </a:lnTo>
                  <a:lnTo>
                    <a:pt x="266" y="388"/>
                  </a:lnTo>
                  <a:lnTo>
                    <a:pt x="279" y="374"/>
                  </a:lnTo>
                  <a:lnTo>
                    <a:pt x="286" y="356"/>
                  </a:lnTo>
                  <a:lnTo>
                    <a:pt x="290" y="330"/>
                  </a:lnTo>
                  <a:lnTo>
                    <a:pt x="290" y="240"/>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7" name="Freeform 150"/>
            <p:cNvSpPr>
              <a:spLocks noChangeAspect="1"/>
            </p:cNvSpPr>
            <p:nvPr/>
          </p:nvSpPr>
          <p:spPr bwMode="auto">
            <a:xfrm>
              <a:off x="8617" y="10015"/>
              <a:ext cx="360" cy="448"/>
            </a:xfrm>
            <a:custGeom>
              <a:avLst/>
              <a:gdLst>
                <a:gd name="T0" fmla="*/ 293 w 360"/>
                <a:gd name="T1" fmla="*/ 448 h 448"/>
                <a:gd name="T2" fmla="*/ 293 w 360"/>
                <a:gd name="T3" fmla="*/ 107 h 448"/>
                <a:gd name="T4" fmla="*/ 289 w 360"/>
                <a:gd name="T5" fmla="*/ 87 h 448"/>
                <a:gd name="T6" fmla="*/ 280 w 360"/>
                <a:gd name="T7" fmla="*/ 74 h 448"/>
                <a:gd name="T8" fmla="*/ 267 w 360"/>
                <a:gd name="T9" fmla="*/ 67 h 448"/>
                <a:gd name="T10" fmla="*/ 253 w 360"/>
                <a:gd name="T11" fmla="*/ 62 h 448"/>
                <a:gd name="T12" fmla="*/ 237 w 360"/>
                <a:gd name="T13" fmla="*/ 60 h 448"/>
                <a:gd name="T14" fmla="*/ 168 w 360"/>
                <a:gd name="T15" fmla="*/ 60 h 448"/>
                <a:gd name="T16" fmla="*/ 136 w 360"/>
                <a:gd name="T17" fmla="*/ 62 h 448"/>
                <a:gd name="T18" fmla="*/ 107 w 360"/>
                <a:gd name="T19" fmla="*/ 65 h 448"/>
                <a:gd name="T20" fmla="*/ 83 w 360"/>
                <a:gd name="T21" fmla="*/ 69 h 448"/>
                <a:gd name="T22" fmla="*/ 67 w 360"/>
                <a:gd name="T23" fmla="*/ 72 h 448"/>
                <a:gd name="T24" fmla="*/ 67 w 360"/>
                <a:gd name="T25" fmla="*/ 448 h 448"/>
                <a:gd name="T26" fmla="*/ 0 w 360"/>
                <a:gd name="T27" fmla="*/ 448 h 448"/>
                <a:gd name="T28" fmla="*/ 0 w 360"/>
                <a:gd name="T29" fmla="*/ 9 h 448"/>
                <a:gd name="T30" fmla="*/ 63 w 360"/>
                <a:gd name="T31" fmla="*/ 9 h 448"/>
                <a:gd name="T32" fmla="*/ 67 w 360"/>
                <a:gd name="T33" fmla="*/ 40 h 448"/>
                <a:gd name="T34" fmla="*/ 92 w 360"/>
                <a:gd name="T35" fmla="*/ 22 h 448"/>
                <a:gd name="T36" fmla="*/ 121 w 360"/>
                <a:gd name="T37" fmla="*/ 9 h 448"/>
                <a:gd name="T38" fmla="*/ 152 w 360"/>
                <a:gd name="T39" fmla="*/ 2 h 448"/>
                <a:gd name="T40" fmla="*/ 183 w 360"/>
                <a:gd name="T41" fmla="*/ 0 h 448"/>
                <a:gd name="T42" fmla="*/ 249 w 360"/>
                <a:gd name="T43" fmla="*/ 0 h 448"/>
                <a:gd name="T44" fmla="*/ 275 w 360"/>
                <a:gd name="T45" fmla="*/ 2 h 448"/>
                <a:gd name="T46" fmla="*/ 296 w 360"/>
                <a:gd name="T47" fmla="*/ 6 h 448"/>
                <a:gd name="T48" fmla="*/ 318 w 360"/>
                <a:gd name="T49" fmla="*/ 15 h 448"/>
                <a:gd name="T50" fmla="*/ 334 w 360"/>
                <a:gd name="T51" fmla="*/ 29 h 448"/>
                <a:gd name="T52" fmla="*/ 349 w 360"/>
                <a:gd name="T53" fmla="*/ 47 h 448"/>
                <a:gd name="T54" fmla="*/ 358 w 360"/>
                <a:gd name="T55" fmla="*/ 71 h 448"/>
                <a:gd name="T56" fmla="*/ 360 w 360"/>
                <a:gd name="T57" fmla="*/ 98 h 448"/>
                <a:gd name="T58" fmla="*/ 360 w 360"/>
                <a:gd name="T59" fmla="*/ 448 h 448"/>
                <a:gd name="T60" fmla="*/ 293 w 360"/>
                <a:gd name="T61" fmla="*/ 448 h 4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60" h="448">
                  <a:moveTo>
                    <a:pt x="293" y="448"/>
                  </a:moveTo>
                  <a:lnTo>
                    <a:pt x="293" y="107"/>
                  </a:lnTo>
                  <a:lnTo>
                    <a:pt x="289" y="87"/>
                  </a:lnTo>
                  <a:lnTo>
                    <a:pt x="280" y="74"/>
                  </a:lnTo>
                  <a:lnTo>
                    <a:pt x="267" y="67"/>
                  </a:lnTo>
                  <a:lnTo>
                    <a:pt x="253" y="62"/>
                  </a:lnTo>
                  <a:lnTo>
                    <a:pt x="237" y="60"/>
                  </a:lnTo>
                  <a:lnTo>
                    <a:pt x="168" y="60"/>
                  </a:lnTo>
                  <a:lnTo>
                    <a:pt x="136" y="62"/>
                  </a:lnTo>
                  <a:lnTo>
                    <a:pt x="107" y="65"/>
                  </a:lnTo>
                  <a:lnTo>
                    <a:pt x="83" y="69"/>
                  </a:lnTo>
                  <a:lnTo>
                    <a:pt x="67" y="72"/>
                  </a:lnTo>
                  <a:lnTo>
                    <a:pt x="67" y="448"/>
                  </a:lnTo>
                  <a:lnTo>
                    <a:pt x="0" y="448"/>
                  </a:lnTo>
                  <a:lnTo>
                    <a:pt x="0" y="9"/>
                  </a:lnTo>
                  <a:lnTo>
                    <a:pt x="63" y="9"/>
                  </a:lnTo>
                  <a:lnTo>
                    <a:pt x="67" y="40"/>
                  </a:lnTo>
                  <a:lnTo>
                    <a:pt x="92" y="22"/>
                  </a:lnTo>
                  <a:lnTo>
                    <a:pt x="121" y="9"/>
                  </a:lnTo>
                  <a:lnTo>
                    <a:pt x="152" y="2"/>
                  </a:lnTo>
                  <a:lnTo>
                    <a:pt x="183" y="0"/>
                  </a:lnTo>
                  <a:lnTo>
                    <a:pt x="249" y="0"/>
                  </a:lnTo>
                  <a:lnTo>
                    <a:pt x="275" y="2"/>
                  </a:lnTo>
                  <a:lnTo>
                    <a:pt x="296" y="6"/>
                  </a:lnTo>
                  <a:lnTo>
                    <a:pt x="318" y="15"/>
                  </a:lnTo>
                  <a:lnTo>
                    <a:pt x="334" y="29"/>
                  </a:lnTo>
                  <a:lnTo>
                    <a:pt x="349" y="47"/>
                  </a:lnTo>
                  <a:lnTo>
                    <a:pt x="358" y="71"/>
                  </a:lnTo>
                  <a:lnTo>
                    <a:pt x="360" y="98"/>
                  </a:lnTo>
                  <a:lnTo>
                    <a:pt x="360" y="448"/>
                  </a:lnTo>
                  <a:lnTo>
                    <a:pt x="293" y="448"/>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sp>
          <p:nvSpPr>
            <p:cNvPr id="1048" name="Freeform 151"/>
            <p:cNvSpPr>
              <a:spLocks noChangeAspect="1" noEditPoints="1"/>
            </p:cNvSpPr>
            <p:nvPr/>
          </p:nvSpPr>
          <p:spPr bwMode="auto">
            <a:xfrm>
              <a:off x="9107" y="9846"/>
              <a:ext cx="361" cy="628"/>
            </a:xfrm>
            <a:custGeom>
              <a:avLst/>
              <a:gdLst>
                <a:gd name="T0" fmla="*/ 302 w 361"/>
                <a:gd name="T1" fmla="*/ 617 h 628"/>
                <a:gd name="T2" fmla="*/ 295 w 361"/>
                <a:gd name="T3" fmla="*/ 584 h 628"/>
                <a:gd name="T4" fmla="*/ 269 w 361"/>
                <a:gd name="T5" fmla="*/ 606 h 628"/>
                <a:gd name="T6" fmla="*/ 240 w 361"/>
                <a:gd name="T7" fmla="*/ 619 h 628"/>
                <a:gd name="T8" fmla="*/ 210 w 361"/>
                <a:gd name="T9" fmla="*/ 626 h 628"/>
                <a:gd name="T10" fmla="*/ 177 w 361"/>
                <a:gd name="T11" fmla="*/ 628 h 628"/>
                <a:gd name="T12" fmla="*/ 107 w 361"/>
                <a:gd name="T13" fmla="*/ 628 h 628"/>
                <a:gd name="T14" fmla="*/ 87 w 361"/>
                <a:gd name="T15" fmla="*/ 626 h 628"/>
                <a:gd name="T16" fmla="*/ 65 w 361"/>
                <a:gd name="T17" fmla="*/ 620 h 628"/>
                <a:gd name="T18" fmla="*/ 45 w 361"/>
                <a:gd name="T19" fmla="*/ 613 h 628"/>
                <a:gd name="T20" fmla="*/ 27 w 361"/>
                <a:gd name="T21" fmla="*/ 599 h 628"/>
                <a:gd name="T22" fmla="*/ 13 w 361"/>
                <a:gd name="T23" fmla="*/ 581 h 628"/>
                <a:gd name="T24" fmla="*/ 3 w 361"/>
                <a:gd name="T25" fmla="*/ 557 h 628"/>
                <a:gd name="T26" fmla="*/ 0 w 361"/>
                <a:gd name="T27" fmla="*/ 527 h 628"/>
                <a:gd name="T28" fmla="*/ 0 w 361"/>
                <a:gd name="T29" fmla="*/ 292 h 628"/>
                <a:gd name="T30" fmla="*/ 3 w 361"/>
                <a:gd name="T31" fmla="*/ 259 h 628"/>
                <a:gd name="T32" fmla="*/ 13 w 361"/>
                <a:gd name="T33" fmla="*/ 232 h 628"/>
                <a:gd name="T34" fmla="*/ 27 w 361"/>
                <a:gd name="T35" fmla="*/ 211 h 628"/>
                <a:gd name="T36" fmla="*/ 45 w 361"/>
                <a:gd name="T37" fmla="*/ 193 h 628"/>
                <a:gd name="T38" fmla="*/ 69 w 361"/>
                <a:gd name="T39" fmla="*/ 180 h 628"/>
                <a:gd name="T40" fmla="*/ 96 w 361"/>
                <a:gd name="T41" fmla="*/ 171 h 628"/>
                <a:gd name="T42" fmla="*/ 126 w 361"/>
                <a:gd name="T43" fmla="*/ 169 h 628"/>
                <a:gd name="T44" fmla="*/ 190 w 361"/>
                <a:gd name="T45" fmla="*/ 169 h 628"/>
                <a:gd name="T46" fmla="*/ 220 w 361"/>
                <a:gd name="T47" fmla="*/ 171 h 628"/>
                <a:gd name="T48" fmla="*/ 249 w 361"/>
                <a:gd name="T49" fmla="*/ 180 h 628"/>
                <a:gd name="T50" fmla="*/ 275 w 361"/>
                <a:gd name="T51" fmla="*/ 191 h 628"/>
                <a:gd name="T52" fmla="*/ 295 w 361"/>
                <a:gd name="T53" fmla="*/ 207 h 628"/>
                <a:gd name="T54" fmla="*/ 295 w 361"/>
                <a:gd name="T55" fmla="*/ 0 h 628"/>
                <a:gd name="T56" fmla="*/ 361 w 361"/>
                <a:gd name="T57" fmla="*/ 0 h 628"/>
                <a:gd name="T58" fmla="*/ 361 w 361"/>
                <a:gd name="T59" fmla="*/ 617 h 628"/>
                <a:gd name="T60" fmla="*/ 302 w 361"/>
                <a:gd name="T61" fmla="*/ 617 h 628"/>
                <a:gd name="T62" fmla="*/ 295 w 361"/>
                <a:gd name="T63" fmla="*/ 256 h 628"/>
                <a:gd name="T64" fmla="*/ 275 w 361"/>
                <a:gd name="T65" fmla="*/ 247 h 628"/>
                <a:gd name="T66" fmla="*/ 249 w 361"/>
                <a:gd name="T67" fmla="*/ 238 h 628"/>
                <a:gd name="T68" fmla="*/ 219 w 361"/>
                <a:gd name="T69" fmla="*/ 231 h 628"/>
                <a:gd name="T70" fmla="*/ 182 w 361"/>
                <a:gd name="T71" fmla="*/ 229 h 628"/>
                <a:gd name="T72" fmla="*/ 119 w 361"/>
                <a:gd name="T73" fmla="*/ 229 h 628"/>
                <a:gd name="T74" fmla="*/ 108 w 361"/>
                <a:gd name="T75" fmla="*/ 229 h 628"/>
                <a:gd name="T76" fmla="*/ 96 w 361"/>
                <a:gd name="T77" fmla="*/ 232 h 628"/>
                <a:gd name="T78" fmla="*/ 85 w 361"/>
                <a:gd name="T79" fmla="*/ 240 h 628"/>
                <a:gd name="T80" fmla="*/ 76 w 361"/>
                <a:gd name="T81" fmla="*/ 252 h 628"/>
                <a:gd name="T82" fmla="*/ 70 w 361"/>
                <a:gd name="T83" fmla="*/ 268 h 628"/>
                <a:gd name="T84" fmla="*/ 69 w 361"/>
                <a:gd name="T85" fmla="*/ 290 h 628"/>
                <a:gd name="T86" fmla="*/ 69 w 361"/>
                <a:gd name="T87" fmla="*/ 512 h 628"/>
                <a:gd name="T88" fmla="*/ 70 w 361"/>
                <a:gd name="T89" fmla="*/ 534 h 628"/>
                <a:gd name="T90" fmla="*/ 78 w 361"/>
                <a:gd name="T91" fmla="*/ 550 h 628"/>
                <a:gd name="T92" fmla="*/ 88 w 361"/>
                <a:gd name="T93" fmla="*/ 559 h 628"/>
                <a:gd name="T94" fmla="*/ 103 w 361"/>
                <a:gd name="T95" fmla="*/ 564 h 628"/>
                <a:gd name="T96" fmla="*/ 116 w 361"/>
                <a:gd name="T97" fmla="*/ 566 h 628"/>
                <a:gd name="T98" fmla="*/ 130 w 361"/>
                <a:gd name="T99" fmla="*/ 566 h 628"/>
                <a:gd name="T100" fmla="*/ 181 w 361"/>
                <a:gd name="T101" fmla="*/ 566 h 628"/>
                <a:gd name="T102" fmla="*/ 220 w 361"/>
                <a:gd name="T103" fmla="*/ 564 h 628"/>
                <a:gd name="T104" fmla="*/ 251 w 361"/>
                <a:gd name="T105" fmla="*/ 561 h 628"/>
                <a:gd name="T106" fmla="*/ 276 w 361"/>
                <a:gd name="T107" fmla="*/ 555 h 628"/>
                <a:gd name="T108" fmla="*/ 295 w 361"/>
                <a:gd name="T109" fmla="*/ 552 h 628"/>
                <a:gd name="T110" fmla="*/ 295 w 361"/>
                <a:gd name="T111" fmla="*/ 256 h 628"/>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361" h="628">
                  <a:moveTo>
                    <a:pt x="302" y="617"/>
                  </a:moveTo>
                  <a:lnTo>
                    <a:pt x="295" y="584"/>
                  </a:lnTo>
                  <a:lnTo>
                    <a:pt x="269" y="606"/>
                  </a:lnTo>
                  <a:lnTo>
                    <a:pt x="240" y="619"/>
                  </a:lnTo>
                  <a:lnTo>
                    <a:pt x="210" y="626"/>
                  </a:lnTo>
                  <a:lnTo>
                    <a:pt x="177" y="628"/>
                  </a:lnTo>
                  <a:lnTo>
                    <a:pt x="107" y="628"/>
                  </a:lnTo>
                  <a:lnTo>
                    <a:pt x="87" y="626"/>
                  </a:lnTo>
                  <a:lnTo>
                    <a:pt x="65" y="620"/>
                  </a:lnTo>
                  <a:lnTo>
                    <a:pt x="45" y="613"/>
                  </a:lnTo>
                  <a:lnTo>
                    <a:pt x="27" y="599"/>
                  </a:lnTo>
                  <a:lnTo>
                    <a:pt x="13" y="581"/>
                  </a:lnTo>
                  <a:lnTo>
                    <a:pt x="3" y="557"/>
                  </a:lnTo>
                  <a:lnTo>
                    <a:pt x="0" y="527"/>
                  </a:lnTo>
                  <a:lnTo>
                    <a:pt x="0" y="292"/>
                  </a:lnTo>
                  <a:lnTo>
                    <a:pt x="3" y="259"/>
                  </a:lnTo>
                  <a:lnTo>
                    <a:pt x="13" y="232"/>
                  </a:lnTo>
                  <a:lnTo>
                    <a:pt x="27" y="211"/>
                  </a:lnTo>
                  <a:lnTo>
                    <a:pt x="45" y="193"/>
                  </a:lnTo>
                  <a:lnTo>
                    <a:pt x="69" y="180"/>
                  </a:lnTo>
                  <a:lnTo>
                    <a:pt x="96" y="171"/>
                  </a:lnTo>
                  <a:lnTo>
                    <a:pt x="126" y="169"/>
                  </a:lnTo>
                  <a:lnTo>
                    <a:pt x="190" y="169"/>
                  </a:lnTo>
                  <a:lnTo>
                    <a:pt x="220" y="171"/>
                  </a:lnTo>
                  <a:lnTo>
                    <a:pt x="249" y="180"/>
                  </a:lnTo>
                  <a:lnTo>
                    <a:pt x="275" y="191"/>
                  </a:lnTo>
                  <a:lnTo>
                    <a:pt x="295" y="207"/>
                  </a:lnTo>
                  <a:lnTo>
                    <a:pt x="295" y="0"/>
                  </a:lnTo>
                  <a:lnTo>
                    <a:pt x="361" y="0"/>
                  </a:lnTo>
                  <a:lnTo>
                    <a:pt x="361" y="617"/>
                  </a:lnTo>
                  <a:lnTo>
                    <a:pt x="302" y="617"/>
                  </a:lnTo>
                  <a:close/>
                  <a:moveTo>
                    <a:pt x="295" y="256"/>
                  </a:moveTo>
                  <a:lnTo>
                    <a:pt x="275" y="247"/>
                  </a:lnTo>
                  <a:lnTo>
                    <a:pt x="249" y="238"/>
                  </a:lnTo>
                  <a:lnTo>
                    <a:pt x="219" y="231"/>
                  </a:lnTo>
                  <a:lnTo>
                    <a:pt x="182" y="229"/>
                  </a:lnTo>
                  <a:lnTo>
                    <a:pt x="119" y="229"/>
                  </a:lnTo>
                  <a:lnTo>
                    <a:pt x="108" y="229"/>
                  </a:lnTo>
                  <a:lnTo>
                    <a:pt x="96" y="232"/>
                  </a:lnTo>
                  <a:lnTo>
                    <a:pt x="85" y="240"/>
                  </a:lnTo>
                  <a:lnTo>
                    <a:pt x="76" y="252"/>
                  </a:lnTo>
                  <a:lnTo>
                    <a:pt x="70" y="268"/>
                  </a:lnTo>
                  <a:lnTo>
                    <a:pt x="69" y="290"/>
                  </a:lnTo>
                  <a:lnTo>
                    <a:pt x="69" y="512"/>
                  </a:lnTo>
                  <a:lnTo>
                    <a:pt x="70" y="534"/>
                  </a:lnTo>
                  <a:lnTo>
                    <a:pt x="78" y="550"/>
                  </a:lnTo>
                  <a:lnTo>
                    <a:pt x="88" y="559"/>
                  </a:lnTo>
                  <a:lnTo>
                    <a:pt x="103" y="564"/>
                  </a:lnTo>
                  <a:lnTo>
                    <a:pt x="116" y="566"/>
                  </a:lnTo>
                  <a:lnTo>
                    <a:pt x="130" y="566"/>
                  </a:lnTo>
                  <a:lnTo>
                    <a:pt x="181" y="566"/>
                  </a:lnTo>
                  <a:lnTo>
                    <a:pt x="220" y="564"/>
                  </a:lnTo>
                  <a:lnTo>
                    <a:pt x="251" y="561"/>
                  </a:lnTo>
                  <a:lnTo>
                    <a:pt x="276" y="555"/>
                  </a:lnTo>
                  <a:lnTo>
                    <a:pt x="295" y="552"/>
                  </a:lnTo>
                  <a:lnTo>
                    <a:pt x="295" y="256"/>
                  </a:lnTo>
                  <a:close/>
                </a:path>
              </a:pathLst>
            </a:custGeom>
            <a:solidFill>
              <a:srgbClr val="84715E"/>
            </a:solidFill>
            <a:ln>
              <a:noFill/>
            </a:ln>
            <a:extLst>
              <a:ext uri="{91240B29-F687-4F45-9708-019B960494DF}">
                <a14:hiddenLine xmlns:a14="http://schemas.microsoft.com/office/drawing/2010/main" w="0">
                  <a:solidFill>
                    <a:srgbClr val="575541"/>
                  </a:solidFill>
                  <a:prstDash val="solid"/>
                  <a:round/>
                  <a:headEnd/>
                  <a:tailEnd/>
                </a14:hiddenLine>
              </a:ext>
            </a:extLst>
          </p:spPr>
          <p:txBody>
            <a:bodyPr/>
            <a:lstStyle/>
            <a:p>
              <a:pPr eaLnBrk="0" fontAlgn="base" hangingPunct="0">
                <a:spcBef>
                  <a:spcPct val="0"/>
                </a:spcBef>
                <a:spcAft>
                  <a:spcPct val="0"/>
                </a:spcAft>
              </a:pPr>
              <a:endParaRPr lang="sv-SE" sz="2400" smtClean="0">
                <a:solidFill>
                  <a:srgbClr val="3F3018"/>
                </a:solidFill>
                <a:cs typeface="ＭＳ Ｐゴシック" charset="0"/>
              </a:endParaRPr>
            </a:p>
          </p:txBody>
        </p:sp>
      </p:grpSp>
    </p:spTree>
    <p:extLst>
      <p:ext uri="{BB962C8B-B14F-4D97-AF65-F5344CB8AC3E}">
        <p14:creationId xmlns:p14="http://schemas.microsoft.com/office/powerpoint/2010/main" val="10850912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l" rtl="0" eaLnBrk="0" fontAlgn="base" hangingPunct="0">
        <a:lnSpc>
          <a:spcPct val="80000"/>
        </a:lnSpc>
        <a:spcBef>
          <a:spcPct val="0"/>
        </a:spcBef>
        <a:spcAft>
          <a:spcPct val="0"/>
        </a:spcAft>
        <a:defRPr sz="3000" b="1">
          <a:solidFill>
            <a:srgbClr val="3F3018"/>
          </a:solidFill>
          <a:latin typeface="+mj-lt"/>
          <a:ea typeface="+mj-ea"/>
          <a:cs typeface="ＭＳ Ｐゴシック" charset="0"/>
        </a:defRPr>
      </a:lvl1pPr>
      <a:lvl2pPr algn="l" rtl="0" eaLnBrk="0" fontAlgn="base" hangingPunct="0">
        <a:lnSpc>
          <a:spcPct val="80000"/>
        </a:lnSpc>
        <a:spcBef>
          <a:spcPct val="0"/>
        </a:spcBef>
        <a:spcAft>
          <a:spcPct val="0"/>
        </a:spcAft>
        <a:defRPr sz="3000" b="1">
          <a:solidFill>
            <a:srgbClr val="3F3018"/>
          </a:solidFill>
          <a:latin typeface="Verdana" charset="0"/>
          <a:ea typeface="ＭＳ Ｐゴシック" charset="0"/>
          <a:cs typeface="ＭＳ Ｐゴシック" charset="0"/>
        </a:defRPr>
      </a:lvl2pPr>
      <a:lvl3pPr algn="l" rtl="0" eaLnBrk="0" fontAlgn="base" hangingPunct="0">
        <a:lnSpc>
          <a:spcPct val="80000"/>
        </a:lnSpc>
        <a:spcBef>
          <a:spcPct val="0"/>
        </a:spcBef>
        <a:spcAft>
          <a:spcPct val="0"/>
        </a:spcAft>
        <a:defRPr sz="3000" b="1">
          <a:solidFill>
            <a:srgbClr val="3F3018"/>
          </a:solidFill>
          <a:latin typeface="Verdana" charset="0"/>
          <a:ea typeface="ＭＳ Ｐゴシック" charset="0"/>
          <a:cs typeface="ＭＳ Ｐゴシック" charset="0"/>
        </a:defRPr>
      </a:lvl3pPr>
      <a:lvl4pPr algn="l" rtl="0" eaLnBrk="0" fontAlgn="base" hangingPunct="0">
        <a:lnSpc>
          <a:spcPct val="80000"/>
        </a:lnSpc>
        <a:spcBef>
          <a:spcPct val="0"/>
        </a:spcBef>
        <a:spcAft>
          <a:spcPct val="0"/>
        </a:spcAft>
        <a:defRPr sz="3000" b="1">
          <a:solidFill>
            <a:srgbClr val="3F3018"/>
          </a:solidFill>
          <a:latin typeface="Verdana" charset="0"/>
          <a:ea typeface="ＭＳ Ｐゴシック" charset="0"/>
          <a:cs typeface="ＭＳ Ｐゴシック" charset="0"/>
        </a:defRPr>
      </a:lvl4pPr>
      <a:lvl5pPr algn="l" rtl="0" eaLnBrk="0" fontAlgn="base" hangingPunct="0">
        <a:lnSpc>
          <a:spcPct val="80000"/>
        </a:lnSpc>
        <a:spcBef>
          <a:spcPct val="0"/>
        </a:spcBef>
        <a:spcAft>
          <a:spcPct val="0"/>
        </a:spcAft>
        <a:defRPr sz="3000" b="1">
          <a:solidFill>
            <a:srgbClr val="3F3018"/>
          </a:solidFill>
          <a:latin typeface="Verdana" charset="0"/>
          <a:ea typeface="ＭＳ Ｐゴシック" charset="0"/>
          <a:cs typeface="ＭＳ Ｐゴシック" charset="0"/>
        </a:defRPr>
      </a:lvl5pPr>
      <a:lvl6pPr marL="457200" algn="l" rtl="0" fontAlgn="base">
        <a:lnSpc>
          <a:spcPct val="80000"/>
        </a:lnSpc>
        <a:spcBef>
          <a:spcPct val="0"/>
        </a:spcBef>
        <a:spcAft>
          <a:spcPct val="0"/>
        </a:spcAft>
        <a:defRPr sz="3000" b="1">
          <a:solidFill>
            <a:srgbClr val="3F3018"/>
          </a:solidFill>
          <a:latin typeface="Verdana" charset="0"/>
          <a:ea typeface="ＭＳ Ｐゴシック" charset="0"/>
        </a:defRPr>
      </a:lvl6pPr>
      <a:lvl7pPr marL="914400" algn="l" rtl="0" fontAlgn="base">
        <a:lnSpc>
          <a:spcPct val="80000"/>
        </a:lnSpc>
        <a:spcBef>
          <a:spcPct val="0"/>
        </a:spcBef>
        <a:spcAft>
          <a:spcPct val="0"/>
        </a:spcAft>
        <a:defRPr sz="3000" b="1">
          <a:solidFill>
            <a:srgbClr val="3F3018"/>
          </a:solidFill>
          <a:latin typeface="Verdana" charset="0"/>
          <a:ea typeface="ＭＳ Ｐゴシック" charset="0"/>
        </a:defRPr>
      </a:lvl7pPr>
      <a:lvl8pPr marL="1371600" algn="l" rtl="0" fontAlgn="base">
        <a:lnSpc>
          <a:spcPct val="80000"/>
        </a:lnSpc>
        <a:spcBef>
          <a:spcPct val="0"/>
        </a:spcBef>
        <a:spcAft>
          <a:spcPct val="0"/>
        </a:spcAft>
        <a:defRPr sz="3000" b="1">
          <a:solidFill>
            <a:srgbClr val="3F3018"/>
          </a:solidFill>
          <a:latin typeface="Verdana" charset="0"/>
          <a:ea typeface="ＭＳ Ｐゴシック" charset="0"/>
        </a:defRPr>
      </a:lvl8pPr>
      <a:lvl9pPr marL="1828800" algn="l" rtl="0" fontAlgn="base">
        <a:lnSpc>
          <a:spcPct val="80000"/>
        </a:lnSpc>
        <a:spcBef>
          <a:spcPct val="0"/>
        </a:spcBef>
        <a:spcAft>
          <a:spcPct val="0"/>
        </a:spcAft>
        <a:defRPr sz="3000" b="1">
          <a:solidFill>
            <a:srgbClr val="3F3018"/>
          </a:solidFill>
          <a:latin typeface="Verdana" charset="0"/>
          <a:ea typeface="ＭＳ Ｐゴシック" charset="0"/>
        </a:defRPr>
      </a:lvl9pPr>
    </p:titleStyle>
    <p:bodyStyle>
      <a:lvl1pPr marL="271463" indent="-271463" algn="l" rtl="0" eaLnBrk="0" fontAlgn="base" hangingPunct="0">
        <a:spcBef>
          <a:spcPct val="0"/>
        </a:spcBef>
        <a:spcAft>
          <a:spcPct val="20000"/>
        </a:spcAft>
        <a:buClr>
          <a:schemeClr val="accent2"/>
        </a:buClr>
        <a:buFont typeface="Wingdings" charset="0"/>
        <a:buChar char="§"/>
        <a:defRPr sz="2400">
          <a:solidFill>
            <a:schemeClr val="tx1"/>
          </a:solidFill>
          <a:latin typeface="+mn-lt"/>
          <a:ea typeface="+mn-ea"/>
          <a:cs typeface="ＭＳ Ｐゴシック" charset="0"/>
        </a:defRPr>
      </a:lvl1pPr>
      <a:lvl2pPr marL="898525" indent="-273050" algn="l" rtl="0" eaLnBrk="0" fontAlgn="base" hangingPunct="0">
        <a:spcBef>
          <a:spcPct val="0"/>
        </a:spcBef>
        <a:spcAft>
          <a:spcPct val="20000"/>
        </a:spcAft>
        <a:buClr>
          <a:schemeClr val="accent2"/>
        </a:buClr>
        <a:buFont typeface="Wingdings" charset="0"/>
        <a:buChar char="§"/>
        <a:defRPr sz="2000">
          <a:solidFill>
            <a:schemeClr val="tx1"/>
          </a:solidFill>
          <a:latin typeface="+mn-lt"/>
          <a:ea typeface="+mn-ea"/>
        </a:defRPr>
      </a:lvl2pPr>
      <a:lvl3pPr marL="1343025" indent="-180975" algn="l" rtl="0" eaLnBrk="0" fontAlgn="base" hangingPunct="0">
        <a:spcBef>
          <a:spcPct val="0"/>
        </a:spcBef>
        <a:spcAft>
          <a:spcPct val="20000"/>
        </a:spcAft>
        <a:buClr>
          <a:schemeClr val="accent2"/>
        </a:buClr>
        <a:buFont typeface="Wingdings" charset="0"/>
        <a:buChar char="§"/>
        <a:defRPr>
          <a:solidFill>
            <a:schemeClr val="tx1"/>
          </a:solidFill>
          <a:latin typeface="+mn-lt"/>
          <a:ea typeface="+mn-ea"/>
        </a:defRPr>
      </a:lvl3pPr>
      <a:lvl4pPr marL="1892300" indent="-182563" algn="l" rtl="0" eaLnBrk="0" fontAlgn="base" hangingPunct="0">
        <a:spcBef>
          <a:spcPct val="0"/>
        </a:spcBef>
        <a:spcAft>
          <a:spcPct val="20000"/>
        </a:spcAft>
        <a:buClr>
          <a:schemeClr val="accent2"/>
        </a:buClr>
        <a:buFont typeface="Wingdings" charset="0"/>
        <a:buChar char="§"/>
        <a:defRPr sz="1600">
          <a:solidFill>
            <a:schemeClr val="tx1"/>
          </a:solidFill>
          <a:latin typeface="+mn-lt"/>
          <a:ea typeface="+mn-ea"/>
        </a:defRPr>
      </a:lvl4pPr>
      <a:lvl5pPr marL="2332038" indent="-176213" algn="l" rtl="0" eaLnBrk="0" fontAlgn="base" hangingPunct="0">
        <a:spcBef>
          <a:spcPct val="0"/>
        </a:spcBef>
        <a:spcAft>
          <a:spcPct val="20000"/>
        </a:spcAft>
        <a:buClr>
          <a:schemeClr val="accent2"/>
        </a:buClr>
        <a:buFont typeface="Wingdings" charset="0"/>
        <a:buChar char="§"/>
        <a:defRPr sz="1400">
          <a:solidFill>
            <a:schemeClr val="tx1"/>
          </a:solidFill>
          <a:latin typeface="+mn-lt"/>
          <a:ea typeface="+mn-ea"/>
        </a:defRPr>
      </a:lvl5pPr>
      <a:lvl6pPr marL="2789238" indent="-176213" algn="l" rtl="0" fontAlgn="base">
        <a:spcBef>
          <a:spcPct val="0"/>
        </a:spcBef>
        <a:spcAft>
          <a:spcPct val="20000"/>
        </a:spcAft>
        <a:buClr>
          <a:schemeClr val="accent2"/>
        </a:buClr>
        <a:buFont typeface="Wingdings" charset="0"/>
        <a:buChar char="§"/>
        <a:defRPr sz="1400">
          <a:solidFill>
            <a:schemeClr val="tx1"/>
          </a:solidFill>
          <a:latin typeface="+mn-lt"/>
          <a:ea typeface="+mn-ea"/>
        </a:defRPr>
      </a:lvl6pPr>
      <a:lvl7pPr marL="3246438" indent="-176213" algn="l" rtl="0" fontAlgn="base">
        <a:spcBef>
          <a:spcPct val="0"/>
        </a:spcBef>
        <a:spcAft>
          <a:spcPct val="20000"/>
        </a:spcAft>
        <a:buClr>
          <a:schemeClr val="accent2"/>
        </a:buClr>
        <a:buFont typeface="Wingdings" charset="0"/>
        <a:buChar char="§"/>
        <a:defRPr sz="1400">
          <a:solidFill>
            <a:schemeClr val="tx1"/>
          </a:solidFill>
          <a:latin typeface="+mn-lt"/>
          <a:ea typeface="+mn-ea"/>
        </a:defRPr>
      </a:lvl7pPr>
      <a:lvl8pPr marL="3703638" indent="-176213" algn="l" rtl="0" fontAlgn="base">
        <a:spcBef>
          <a:spcPct val="0"/>
        </a:spcBef>
        <a:spcAft>
          <a:spcPct val="20000"/>
        </a:spcAft>
        <a:buClr>
          <a:schemeClr val="accent2"/>
        </a:buClr>
        <a:buFont typeface="Wingdings" charset="0"/>
        <a:buChar char="§"/>
        <a:defRPr sz="1400">
          <a:solidFill>
            <a:schemeClr val="tx1"/>
          </a:solidFill>
          <a:latin typeface="+mn-lt"/>
          <a:ea typeface="+mn-ea"/>
        </a:defRPr>
      </a:lvl8pPr>
      <a:lvl9pPr marL="4160838" indent="-176213" algn="l" rtl="0" fontAlgn="base">
        <a:spcBef>
          <a:spcPct val="0"/>
        </a:spcBef>
        <a:spcAft>
          <a:spcPct val="20000"/>
        </a:spcAft>
        <a:buClr>
          <a:schemeClr val="accent2"/>
        </a:buClr>
        <a:buFont typeface="Wingdings" charset="0"/>
        <a:buChar char="§"/>
        <a:defRPr sz="1400">
          <a:solidFill>
            <a:schemeClr val="tx1"/>
          </a:solidFill>
          <a:latin typeface="+mn-lt"/>
          <a:ea typeface="+mn-ea"/>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43362" name="Rectangle 2"/>
          <p:cNvSpPr>
            <a:spLocks noGrp="1" noChangeArrowheads="1"/>
          </p:cNvSpPr>
          <p:nvPr>
            <p:ph type="title"/>
          </p:nvPr>
        </p:nvSpPr>
        <p:spPr bwMode="auto">
          <a:xfrm>
            <a:off x="457200" y="277814"/>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b" anchorCtr="0" compatLnSpc="1">
            <a:prstTxWarp prst="textNoShape">
              <a:avLst/>
            </a:prstTxWarp>
          </a:bodyPr>
          <a:lstStyle/>
          <a:p>
            <a:pPr lvl="0"/>
            <a:r>
              <a:rPr lang="sv-SE" smtClean="0"/>
              <a:t>Klicka här för att ändra format</a:t>
            </a:r>
          </a:p>
        </p:txBody>
      </p:sp>
      <p:sp>
        <p:nvSpPr>
          <p:cNvPr id="143363" name="Rectangle 3"/>
          <p:cNvSpPr>
            <a:spLocks noGrp="1" noChangeArrowheads="1"/>
          </p:cNvSpPr>
          <p:nvPr>
            <p:ph type="body" idx="1"/>
          </p:nvPr>
        </p:nvSpPr>
        <p:spPr bwMode="auto">
          <a:xfrm>
            <a:off x="457200" y="1600201"/>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143364" name="Rectangle 4"/>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t" anchorCtr="0" compatLnSpc="1">
            <a:prstTxWarp prst="textNoShape">
              <a:avLst/>
            </a:prstTxWarp>
          </a:bodyPr>
          <a:lstStyle>
            <a:lvl1pPr eaLnBrk="1" hangingPunct="1">
              <a:defRPr sz="1000">
                <a:latin typeface="+mn-lt"/>
              </a:defRPr>
            </a:lvl1pPr>
          </a:lstStyle>
          <a:p>
            <a:pPr fontAlgn="base">
              <a:spcBef>
                <a:spcPct val="0"/>
              </a:spcBef>
              <a:spcAft>
                <a:spcPct val="0"/>
              </a:spcAft>
            </a:pPr>
            <a:endParaRPr lang="sv-SE" dirty="0">
              <a:solidFill>
                <a:srgbClr val="000000"/>
              </a:solidFill>
            </a:endParaRPr>
          </a:p>
        </p:txBody>
      </p:sp>
      <p:sp>
        <p:nvSpPr>
          <p:cNvPr id="143365" name="Rectangle 5"/>
          <p:cNvSpPr>
            <a:spLocks noGrp="1" noChangeArrowheads="1"/>
          </p:cNvSpPr>
          <p:nvPr>
            <p:ph type="ftr" sz="quarter" idx="3"/>
          </p:nvPr>
        </p:nvSpPr>
        <p:spPr bwMode="auto">
          <a:xfrm>
            <a:off x="3124201"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t" anchorCtr="0" compatLnSpc="1">
            <a:prstTxWarp prst="textNoShape">
              <a:avLst/>
            </a:prstTxWarp>
          </a:bodyPr>
          <a:lstStyle>
            <a:lvl1pPr algn="ctr" eaLnBrk="1" hangingPunct="1">
              <a:defRPr sz="1000">
                <a:latin typeface="+mn-lt"/>
              </a:defRPr>
            </a:lvl1pPr>
          </a:lstStyle>
          <a:p>
            <a:pPr fontAlgn="base">
              <a:spcBef>
                <a:spcPct val="0"/>
              </a:spcBef>
              <a:spcAft>
                <a:spcPct val="0"/>
              </a:spcAft>
            </a:pPr>
            <a:endParaRPr lang="sv-SE" dirty="0">
              <a:solidFill>
                <a:srgbClr val="000000"/>
              </a:solidFill>
            </a:endParaRPr>
          </a:p>
        </p:txBody>
      </p:sp>
      <p:sp>
        <p:nvSpPr>
          <p:cNvPr id="143366" name="Rectangle 6"/>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5" tIns="45718" rIns="91435" bIns="45718" numCol="1" anchor="t" anchorCtr="0" compatLnSpc="1">
            <a:prstTxWarp prst="textNoShape">
              <a:avLst/>
            </a:prstTxWarp>
          </a:bodyPr>
          <a:lstStyle>
            <a:lvl1pPr algn="r" eaLnBrk="1" hangingPunct="1">
              <a:defRPr sz="1000">
                <a:latin typeface="+mn-lt"/>
              </a:defRPr>
            </a:lvl1pPr>
          </a:lstStyle>
          <a:p>
            <a:pPr fontAlgn="base">
              <a:spcBef>
                <a:spcPct val="0"/>
              </a:spcBef>
              <a:spcAft>
                <a:spcPct val="0"/>
              </a:spcAft>
            </a:pPr>
            <a:fld id="{47ADCA93-F050-4A36-B0AC-633087A78302}" type="slidenum">
              <a:rPr lang="sv-SE">
                <a:solidFill>
                  <a:srgbClr val="000000"/>
                </a:solidFill>
              </a:rPr>
              <a:pPr fontAlgn="base">
                <a:spcBef>
                  <a:spcPct val="0"/>
                </a:spcBef>
                <a:spcAft>
                  <a:spcPct val="0"/>
                </a:spcAft>
              </a:pPr>
              <a:t>‹#›</a:t>
            </a:fld>
            <a:endParaRPr lang="sv-SE" dirty="0">
              <a:solidFill>
                <a:srgbClr val="000000"/>
              </a:solidFill>
            </a:endParaRPr>
          </a:p>
        </p:txBody>
      </p:sp>
      <p:sp>
        <p:nvSpPr>
          <p:cNvPr id="143367" name="Rectangle 7"/>
          <p:cNvSpPr>
            <a:spLocks noChangeArrowheads="1"/>
          </p:cNvSpPr>
          <p:nvPr/>
        </p:nvSpPr>
        <p:spPr bwMode="auto">
          <a:xfrm>
            <a:off x="0" y="0"/>
            <a:ext cx="228600" cy="2286000"/>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lstStyle/>
          <a:p>
            <a:pPr algn="ctr" fontAlgn="base">
              <a:spcBef>
                <a:spcPct val="0"/>
              </a:spcBef>
              <a:spcAft>
                <a:spcPct val="0"/>
              </a:spcAft>
            </a:pPr>
            <a:endParaRPr lang="sv-SE" sz="2400" dirty="0">
              <a:solidFill>
                <a:srgbClr val="000000"/>
              </a:solidFill>
              <a:latin typeface="Times New Roman" pitchFamily="18" charset="0"/>
            </a:endParaRPr>
          </a:p>
        </p:txBody>
      </p:sp>
      <p:sp>
        <p:nvSpPr>
          <p:cNvPr id="143368" name="Line 8"/>
          <p:cNvSpPr>
            <a:spLocks noChangeShapeType="1"/>
          </p:cNvSpPr>
          <p:nvPr/>
        </p:nvSpPr>
        <p:spPr bwMode="auto">
          <a:xfrm>
            <a:off x="457200" y="1447800"/>
            <a:ext cx="8077200" cy="0"/>
          </a:xfrm>
          <a:prstGeom prst="line">
            <a:avLst/>
          </a:prstGeom>
          <a:noFill/>
          <a:ln w="1905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5" tIns="45718" rIns="91435" bIns="45718"/>
          <a:lstStyle/>
          <a:p>
            <a:pPr eaLnBrk="0" fontAlgn="base" hangingPunct="0">
              <a:spcBef>
                <a:spcPct val="0"/>
              </a:spcBef>
              <a:spcAft>
                <a:spcPct val="0"/>
              </a:spcAft>
            </a:pPr>
            <a:endParaRPr lang="sv-SE" dirty="0">
              <a:solidFill>
                <a:srgbClr val="000000"/>
              </a:solidFill>
              <a:latin typeface="Arial" charset="0"/>
            </a:endParaRPr>
          </a:p>
        </p:txBody>
      </p:sp>
      <p:sp>
        <p:nvSpPr>
          <p:cNvPr id="143369" name="Rectangle 9"/>
          <p:cNvSpPr>
            <a:spLocks noChangeArrowheads="1"/>
          </p:cNvSpPr>
          <p:nvPr/>
        </p:nvSpPr>
        <p:spPr bwMode="auto">
          <a:xfrm>
            <a:off x="0" y="2286000"/>
            <a:ext cx="228600" cy="228600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lstStyle/>
          <a:p>
            <a:pPr algn="ctr" fontAlgn="base">
              <a:spcBef>
                <a:spcPct val="0"/>
              </a:spcBef>
              <a:spcAft>
                <a:spcPct val="0"/>
              </a:spcAft>
            </a:pPr>
            <a:endParaRPr lang="sv-SE" sz="2400" dirty="0">
              <a:solidFill>
                <a:srgbClr val="000000"/>
              </a:solidFill>
              <a:latin typeface="Times New Roman" pitchFamily="18" charset="0"/>
            </a:endParaRPr>
          </a:p>
        </p:txBody>
      </p:sp>
      <p:sp>
        <p:nvSpPr>
          <p:cNvPr id="143370" name="Rectangle 10"/>
          <p:cNvSpPr>
            <a:spLocks noChangeArrowheads="1"/>
          </p:cNvSpPr>
          <p:nvPr/>
        </p:nvSpPr>
        <p:spPr bwMode="auto">
          <a:xfrm>
            <a:off x="0" y="4572000"/>
            <a:ext cx="228600" cy="2286000"/>
          </a:xfrm>
          <a:prstGeom prst="rect">
            <a:avLst/>
          </a:prstGeom>
          <a:solidFill>
            <a:schemeClr val="tx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5" tIns="45718" rIns="91435" bIns="45718" anchor="ctr"/>
          <a:lstStyle/>
          <a:p>
            <a:pPr algn="ctr" fontAlgn="base">
              <a:spcBef>
                <a:spcPct val="0"/>
              </a:spcBef>
              <a:spcAft>
                <a:spcPct val="0"/>
              </a:spcAft>
            </a:pPr>
            <a:endParaRPr lang="sv-SE" sz="2400" dirty="0">
              <a:solidFill>
                <a:srgbClr val="000000"/>
              </a:solidFill>
              <a:latin typeface="Times New Roman" pitchFamily="18" charset="0"/>
            </a:endParaRPr>
          </a:p>
        </p:txBody>
      </p:sp>
    </p:spTree>
    <p:extLst>
      <p:ext uri="{BB962C8B-B14F-4D97-AF65-F5344CB8AC3E}">
        <p14:creationId xmlns:p14="http://schemas.microsoft.com/office/powerpoint/2010/main" val="246604094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pull dir="r"/>
  </p:transition>
  <p:timing>
    <p:tnLst>
      <p:par>
        <p:cTn id="1" dur="indefinite" restart="never" nodeType="tmRoot"/>
      </p:par>
    </p:tnLst>
  </p:timing>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Garamond" pitchFamily="18" charset="0"/>
        </a:defRPr>
      </a:lvl2pPr>
      <a:lvl3pPr algn="l" rtl="0" eaLnBrk="1" fontAlgn="base" hangingPunct="1">
        <a:spcBef>
          <a:spcPct val="0"/>
        </a:spcBef>
        <a:spcAft>
          <a:spcPct val="0"/>
        </a:spcAft>
        <a:defRPr sz="4400">
          <a:solidFill>
            <a:schemeClr val="tx2"/>
          </a:solidFill>
          <a:latin typeface="Garamond" pitchFamily="18" charset="0"/>
        </a:defRPr>
      </a:lvl3pPr>
      <a:lvl4pPr algn="l" rtl="0" eaLnBrk="1" fontAlgn="base" hangingPunct="1">
        <a:spcBef>
          <a:spcPct val="0"/>
        </a:spcBef>
        <a:spcAft>
          <a:spcPct val="0"/>
        </a:spcAft>
        <a:defRPr sz="4400">
          <a:solidFill>
            <a:schemeClr val="tx2"/>
          </a:solidFill>
          <a:latin typeface="Garamond" pitchFamily="18" charset="0"/>
        </a:defRPr>
      </a:lvl4pPr>
      <a:lvl5pPr algn="l" rtl="0" eaLnBrk="1" fontAlgn="base" hangingPunct="1">
        <a:spcBef>
          <a:spcPct val="0"/>
        </a:spcBef>
        <a:spcAft>
          <a:spcPct val="0"/>
        </a:spcAft>
        <a:defRPr sz="4400">
          <a:solidFill>
            <a:schemeClr val="tx2"/>
          </a:solidFill>
          <a:latin typeface="Garamond" pitchFamily="18" charset="0"/>
        </a:defRPr>
      </a:lvl5pPr>
      <a:lvl6pPr marL="457177" algn="l" rtl="0" eaLnBrk="1" fontAlgn="base" hangingPunct="1">
        <a:spcBef>
          <a:spcPct val="0"/>
        </a:spcBef>
        <a:spcAft>
          <a:spcPct val="0"/>
        </a:spcAft>
        <a:defRPr sz="4400">
          <a:solidFill>
            <a:schemeClr val="tx2"/>
          </a:solidFill>
          <a:latin typeface="Garamond" pitchFamily="18" charset="0"/>
        </a:defRPr>
      </a:lvl6pPr>
      <a:lvl7pPr marL="914353" algn="l" rtl="0" eaLnBrk="1" fontAlgn="base" hangingPunct="1">
        <a:spcBef>
          <a:spcPct val="0"/>
        </a:spcBef>
        <a:spcAft>
          <a:spcPct val="0"/>
        </a:spcAft>
        <a:defRPr sz="4400">
          <a:solidFill>
            <a:schemeClr val="tx2"/>
          </a:solidFill>
          <a:latin typeface="Garamond" pitchFamily="18" charset="0"/>
        </a:defRPr>
      </a:lvl7pPr>
      <a:lvl8pPr marL="1371530" algn="l" rtl="0" eaLnBrk="1" fontAlgn="base" hangingPunct="1">
        <a:spcBef>
          <a:spcPct val="0"/>
        </a:spcBef>
        <a:spcAft>
          <a:spcPct val="0"/>
        </a:spcAft>
        <a:defRPr sz="4400">
          <a:solidFill>
            <a:schemeClr val="tx2"/>
          </a:solidFill>
          <a:latin typeface="Garamond" pitchFamily="18" charset="0"/>
        </a:defRPr>
      </a:lvl8pPr>
      <a:lvl9pPr marL="1828706" algn="l" rtl="0" eaLnBrk="1" fontAlgn="base" hangingPunct="1">
        <a:spcBef>
          <a:spcPct val="0"/>
        </a:spcBef>
        <a:spcAft>
          <a:spcPct val="0"/>
        </a:spcAft>
        <a:defRPr sz="4400">
          <a:solidFill>
            <a:schemeClr val="tx2"/>
          </a:solidFill>
          <a:latin typeface="Garamond" pitchFamily="18" charset="0"/>
        </a:defRPr>
      </a:lvl9pPr>
    </p:titleStyle>
    <p:bodyStyle>
      <a:lvl1pPr marL="342882" indent="-342882" algn="l" rtl="0" eaLnBrk="1" fontAlgn="base" hangingPunct="1">
        <a:spcBef>
          <a:spcPct val="20000"/>
        </a:spcBef>
        <a:spcAft>
          <a:spcPct val="0"/>
        </a:spcAft>
        <a:buClr>
          <a:schemeClr val="bg2"/>
        </a:buClr>
        <a:buSzPct val="75000"/>
        <a:buFont typeface="Wingdings" pitchFamily="2" charset="2"/>
        <a:buChar char="p"/>
        <a:defRPr sz="2800">
          <a:solidFill>
            <a:schemeClr val="tx1"/>
          </a:solidFill>
          <a:latin typeface="+mn-lt"/>
          <a:ea typeface="+mn-ea"/>
          <a:cs typeface="+mn-cs"/>
        </a:defRPr>
      </a:lvl1pPr>
      <a:lvl2pPr marL="742912" indent="-285736" algn="l" rtl="0" eaLnBrk="1" fontAlgn="base" hangingPunct="1">
        <a:spcBef>
          <a:spcPct val="20000"/>
        </a:spcBef>
        <a:spcAft>
          <a:spcPct val="0"/>
        </a:spcAft>
        <a:buClr>
          <a:schemeClr val="tx2"/>
        </a:buClr>
        <a:buSzPct val="75000"/>
        <a:buFont typeface="Wingdings" pitchFamily="2" charset="2"/>
        <a:buChar char="n"/>
        <a:defRPr sz="2400">
          <a:solidFill>
            <a:schemeClr val="tx1"/>
          </a:solidFill>
          <a:latin typeface="+mn-lt"/>
        </a:defRPr>
      </a:lvl2pPr>
      <a:lvl3pPr marL="1142942" indent="-228588" algn="l" rtl="0" eaLnBrk="1" fontAlgn="base" hangingPunct="1">
        <a:spcBef>
          <a:spcPct val="20000"/>
        </a:spcBef>
        <a:spcAft>
          <a:spcPct val="0"/>
        </a:spcAft>
        <a:buClr>
          <a:schemeClr val="accent1"/>
        </a:buClr>
        <a:buSzPct val="65000"/>
        <a:buFont typeface="Wingdings" pitchFamily="2" charset="2"/>
        <a:buChar char="p"/>
        <a:defRPr sz="2000">
          <a:solidFill>
            <a:schemeClr val="tx1"/>
          </a:solidFill>
          <a:latin typeface="+mn-lt"/>
        </a:defRPr>
      </a:lvl3pPr>
      <a:lvl4pPr marL="1600118" indent="-228588" algn="l" rtl="0" eaLnBrk="1" fontAlgn="base" hangingPunct="1">
        <a:spcBef>
          <a:spcPct val="20000"/>
        </a:spcBef>
        <a:spcAft>
          <a:spcPct val="0"/>
        </a:spcAft>
        <a:buClr>
          <a:schemeClr val="bg2"/>
        </a:buClr>
        <a:buFont typeface="Wingdings" pitchFamily="2" charset="2"/>
        <a:buChar char="§"/>
        <a:defRPr>
          <a:solidFill>
            <a:schemeClr val="tx1"/>
          </a:solidFill>
          <a:latin typeface="+mn-lt"/>
        </a:defRPr>
      </a:lvl4pPr>
      <a:lvl5pPr marL="2057295" indent="-22858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5pPr>
      <a:lvl6pPr marL="2514471" indent="-22858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6pPr>
      <a:lvl7pPr marL="2971648" indent="-22858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7pPr>
      <a:lvl8pPr marL="3428825" indent="-22858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8pPr>
      <a:lvl9pPr marL="3886001" indent="-228588" algn="l" rtl="0" eaLnBrk="1" fontAlgn="base" hangingPunct="1">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sv-SE"/>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6.png"/><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7.png"/><Relationship Id="rId1" Type="http://schemas.openxmlformats.org/officeDocument/2006/relationships/slideLayout" Target="../slideLayouts/slideLayout1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3.xml.rels><?xml version="1.0" encoding="UTF-8" standalone="yes"?>
<Relationships xmlns="http://schemas.openxmlformats.org/package/2006/relationships"><Relationship Id="rId8" Type="http://schemas.openxmlformats.org/officeDocument/2006/relationships/diagramLayout" Target="../diagrams/layout6.xml"/><Relationship Id="rId13" Type="http://schemas.openxmlformats.org/officeDocument/2006/relationships/diagramLayout" Target="../diagrams/layout7.xml"/><Relationship Id="rId18" Type="http://schemas.openxmlformats.org/officeDocument/2006/relationships/diagramLayout" Target="../diagrams/layout8.xml"/><Relationship Id="rId3" Type="http://schemas.openxmlformats.org/officeDocument/2006/relationships/diagramLayout" Target="../diagrams/layout5.xml"/><Relationship Id="rId21" Type="http://schemas.microsoft.com/office/2007/relationships/diagramDrawing" Target="../diagrams/drawing8.xml"/><Relationship Id="rId7" Type="http://schemas.openxmlformats.org/officeDocument/2006/relationships/diagramData" Target="../diagrams/data6.xml"/><Relationship Id="rId12" Type="http://schemas.openxmlformats.org/officeDocument/2006/relationships/diagramData" Target="../diagrams/data7.xml"/><Relationship Id="rId17" Type="http://schemas.openxmlformats.org/officeDocument/2006/relationships/diagramData" Target="../diagrams/data8.xml"/><Relationship Id="rId2" Type="http://schemas.openxmlformats.org/officeDocument/2006/relationships/diagramData" Target="../diagrams/data5.xml"/><Relationship Id="rId16" Type="http://schemas.microsoft.com/office/2007/relationships/diagramDrawing" Target="../diagrams/drawing7.xml"/><Relationship Id="rId20" Type="http://schemas.openxmlformats.org/officeDocument/2006/relationships/diagramColors" Target="../diagrams/colors8.xml"/><Relationship Id="rId1" Type="http://schemas.openxmlformats.org/officeDocument/2006/relationships/slideLayout" Target="../slideLayouts/slideLayout2.xml"/><Relationship Id="rId6" Type="http://schemas.microsoft.com/office/2007/relationships/diagramDrawing" Target="../diagrams/drawing5.xml"/><Relationship Id="rId11" Type="http://schemas.microsoft.com/office/2007/relationships/diagramDrawing" Target="../diagrams/drawing6.xml"/><Relationship Id="rId5" Type="http://schemas.openxmlformats.org/officeDocument/2006/relationships/diagramColors" Target="../diagrams/colors5.xml"/><Relationship Id="rId15" Type="http://schemas.openxmlformats.org/officeDocument/2006/relationships/diagramColors" Target="../diagrams/colors7.xml"/><Relationship Id="rId10" Type="http://schemas.openxmlformats.org/officeDocument/2006/relationships/diagramColors" Target="../diagrams/colors6.xml"/><Relationship Id="rId19" Type="http://schemas.openxmlformats.org/officeDocument/2006/relationships/diagramQuickStyle" Target="../diagrams/quickStyle8.xml"/><Relationship Id="rId4" Type="http://schemas.openxmlformats.org/officeDocument/2006/relationships/diagramQuickStyle" Target="../diagrams/quickStyle5.xml"/><Relationship Id="rId9" Type="http://schemas.openxmlformats.org/officeDocument/2006/relationships/diagramQuickStyle" Target="../diagrams/quickStyle6.xml"/><Relationship Id="rId14" Type="http://schemas.openxmlformats.org/officeDocument/2006/relationships/diagramQuickStyle" Target="../diagrams/quickStyle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gif"/></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9.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3.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ubrik 1"/>
          <p:cNvSpPr>
            <a:spLocks noGrp="1"/>
          </p:cNvSpPr>
          <p:nvPr>
            <p:ph type="title"/>
          </p:nvPr>
        </p:nvSpPr>
        <p:spPr>
          <a:xfrm>
            <a:off x="644918" y="1340768"/>
            <a:ext cx="8229600" cy="1143000"/>
          </a:xfrm>
        </p:spPr>
        <p:txBody>
          <a:bodyPr/>
          <a:lstStyle/>
          <a:p>
            <a:r>
              <a:rPr lang="sv-SE" altLang="sv-SE" b="1" dirty="0" smtClean="0">
                <a:solidFill>
                  <a:schemeClr val="tx1"/>
                </a:solidFill>
              </a:rPr>
              <a:t>Viden </a:t>
            </a:r>
            <a:r>
              <a:rPr lang="sv-SE" altLang="sv-SE" b="1" dirty="0" err="1" smtClean="0">
                <a:solidFill>
                  <a:schemeClr val="tx1"/>
                </a:solidFill>
              </a:rPr>
              <a:t>til</a:t>
            </a:r>
            <a:r>
              <a:rPr lang="sv-SE" altLang="sv-SE" b="1" dirty="0" smtClean="0">
                <a:solidFill>
                  <a:schemeClr val="tx1"/>
                </a:solidFill>
              </a:rPr>
              <a:t> </a:t>
            </a:r>
            <a:r>
              <a:rPr lang="sv-SE" altLang="sv-SE" b="1" dirty="0" err="1" smtClean="0">
                <a:solidFill>
                  <a:schemeClr val="tx1"/>
                </a:solidFill>
              </a:rPr>
              <a:t>vaekst</a:t>
            </a:r>
            <a:endParaRPr lang="sv-SE" altLang="sv-SE" b="1" dirty="0" smtClean="0">
              <a:solidFill>
                <a:schemeClr val="tx1"/>
              </a:solidFill>
            </a:endParaRPr>
          </a:p>
        </p:txBody>
      </p:sp>
      <p:sp>
        <p:nvSpPr>
          <p:cNvPr id="19459" name="Platshållare för innehåll 2"/>
          <p:cNvSpPr>
            <a:spLocks noGrp="1"/>
          </p:cNvSpPr>
          <p:nvPr>
            <p:ph idx="1"/>
          </p:nvPr>
        </p:nvSpPr>
        <p:spPr>
          <a:xfrm>
            <a:off x="376610" y="2708920"/>
            <a:ext cx="8229600" cy="3805883"/>
          </a:xfrm>
        </p:spPr>
        <p:txBody>
          <a:bodyPr/>
          <a:lstStyle/>
          <a:p>
            <a:pPr algn="ctr">
              <a:buFont typeface="Arial" charset="0"/>
              <a:buNone/>
            </a:pPr>
            <a:r>
              <a:rPr lang="sv-SE" altLang="sv-SE" dirty="0" err="1" smtClean="0"/>
              <a:t>Westums</a:t>
            </a:r>
            <a:r>
              <a:rPr lang="sv-SE" altLang="sv-SE" dirty="0" smtClean="0"/>
              <a:t> konferens 1 april</a:t>
            </a:r>
          </a:p>
          <a:p>
            <a:pPr algn="ctr">
              <a:buFont typeface="Arial" charset="0"/>
              <a:buNone/>
            </a:pPr>
            <a:r>
              <a:rPr lang="sv-SE" altLang="sv-SE" dirty="0" smtClean="0">
                <a:solidFill>
                  <a:schemeClr val="tx1"/>
                </a:solidFill>
              </a:rPr>
              <a:t>Titti Eklund</a:t>
            </a:r>
          </a:p>
          <a:p>
            <a:pPr algn="ctr">
              <a:buFont typeface="Arial" charset="0"/>
              <a:buNone/>
            </a:pPr>
            <a:r>
              <a:rPr lang="sv-SE" altLang="sv-SE" dirty="0" smtClean="0"/>
              <a:t>Linda Blomberg</a:t>
            </a:r>
          </a:p>
          <a:p>
            <a:pPr algn="ctr">
              <a:buFont typeface="Arial" charset="0"/>
              <a:buNone/>
            </a:pPr>
            <a:r>
              <a:rPr lang="sv-SE" altLang="sv-SE" dirty="0" smtClean="0">
                <a:solidFill>
                  <a:schemeClr val="tx1"/>
                </a:solidFill>
              </a:rPr>
              <a:t>Anders Brunberg</a:t>
            </a:r>
            <a:endParaRPr lang="sv-SE" altLang="sv-SE" dirty="0" smtClean="0">
              <a:solidFill>
                <a:schemeClr val="tx1"/>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44610"/>
            <a:ext cx="7759700" cy="83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Bildobjekt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315536957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dirty="0" smtClean="0"/>
              <a:t>Ramarna för aktiviteter</a:t>
            </a:r>
            <a:br>
              <a:rPr lang="sv-SE" dirty="0" smtClean="0"/>
            </a:br>
            <a:r>
              <a:rPr lang="sv-SE" dirty="0" smtClean="0"/>
              <a:t>Tema 2 kompetensutveckling på arbetsmarknaden</a:t>
            </a:r>
            <a:endParaRPr lang="sv-SE" dirty="0"/>
          </a:p>
        </p:txBody>
      </p:sp>
      <p:sp>
        <p:nvSpPr>
          <p:cNvPr id="3" name="Underrubrik 2"/>
          <p:cNvSpPr>
            <a:spLocks noGrp="1"/>
          </p:cNvSpPr>
          <p:nvPr>
            <p:ph type="subTitle" idx="1"/>
          </p:nvPr>
        </p:nvSpPr>
        <p:spPr/>
        <p:txBody>
          <a:bodyPr/>
          <a:lstStyle/>
          <a:p>
            <a:pPr marL="457200" indent="-457200" algn="l">
              <a:buFont typeface="Arial" panose="020B0604020202020204" pitchFamily="34" charset="0"/>
              <a:buChar char="•"/>
            </a:pPr>
            <a:r>
              <a:rPr lang="sv-SE" dirty="0" smtClean="0">
                <a:solidFill>
                  <a:schemeClr val="tx1"/>
                </a:solidFill>
              </a:rPr>
              <a:t>Kompetensmäklare</a:t>
            </a:r>
          </a:p>
          <a:p>
            <a:pPr marL="457200" indent="-457200" algn="l">
              <a:buFont typeface="Arial" panose="020B0604020202020204" pitchFamily="34" charset="0"/>
              <a:buChar char="•"/>
            </a:pPr>
            <a:r>
              <a:rPr lang="sv-SE" dirty="0" smtClean="0">
                <a:solidFill>
                  <a:schemeClr val="tx1"/>
                </a:solidFill>
              </a:rPr>
              <a:t>Analys</a:t>
            </a:r>
          </a:p>
          <a:p>
            <a:pPr marL="457200" indent="-457200" algn="l">
              <a:buFont typeface="Arial" panose="020B0604020202020204" pitchFamily="34" charset="0"/>
              <a:buChar char="•"/>
            </a:pPr>
            <a:r>
              <a:rPr lang="sv-SE" dirty="0" smtClean="0">
                <a:solidFill>
                  <a:schemeClr val="tx1"/>
                </a:solidFill>
              </a:rPr>
              <a:t>Leverans av flexibelt lärande</a:t>
            </a:r>
            <a:endParaRPr lang="sv-SE"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8372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normAutofit fontScale="90000"/>
          </a:bodyPr>
          <a:lstStyle/>
          <a:p>
            <a:r>
              <a:rPr lang="sv-SE" dirty="0" smtClean="0"/>
              <a:t>Ramarna för aktiviteter</a:t>
            </a:r>
            <a:br>
              <a:rPr lang="sv-SE" dirty="0" smtClean="0"/>
            </a:br>
            <a:r>
              <a:rPr lang="sv-SE" dirty="0" smtClean="0"/>
              <a:t>Tema 3 Fasthållning och Inkludering av kompetens på arbetsmarknaden</a:t>
            </a:r>
            <a:endParaRPr lang="sv-SE" dirty="0"/>
          </a:p>
        </p:txBody>
      </p:sp>
      <p:sp>
        <p:nvSpPr>
          <p:cNvPr id="3" name="Underrubrik 2"/>
          <p:cNvSpPr>
            <a:spLocks noGrp="1"/>
          </p:cNvSpPr>
          <p:nvPr>
            <p:ph type="subTitle" idx="1"/>
          </p:nvPr>
        </p:nvSpPr>
        <p:spPr/>
        <p:txBody>
          <a:bodyPr/>
          <a:lstStyle/>
          <a:p>
            <a:pPr marL="457200" indent="-457200" algn="l">
              <a:buFont typeface="Arial" panose="020B0604020202020204" pitchFamily="34" charset="0"/>
              <a:buChar char="•"/>
            </a:pPr>
            <a:r>
              <a:rPr lang="sv-SE" dirty="0" smtClean="0">
                <a:solidFill>
                  <a:schemeClr val="tx1"/>
                </a:solidFill>
              </a:rPr>
              <a:t>Validering</a:t>
            </a:r>
          </a:p>
          <a:p>
            <a:pPr marL="457200" indent="-457200" algn="l">
              <a:buFont typeface="Arial" panose="020B0604020202020204" pitchFamily="34" charset="0"/>
              <a:buChar char="•"/>
            </a:pPr>
            <a:r>
              <a:rPr lang="sv-SE" dirty="0">
                <a:solidFill>
                  <a:schemeClr val="tx1"/>
                </a:solidFill>
              </a:rPr>
              <a:t>U</a:t>
            </a:r>
            <a:r>
              <a:rPr lang="sv-SE" dirty="0" smtClean="0">
                <a:solidFill>
                  <a:schemeClr val="tx1"/>
                </a:solidFill>
              </a:rPr>
              <a:t>tveckla sociala ekonomin</a:t>
            </a:r>
            <a:endParaRPr lang="sv-SE"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Bildobjek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499751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a:extLst>
              <a:ext uri="{28A0092B-C50C-407E-A947-70E740481C1C}">
                <a14:useLocalDpi xmlns:a14="http://schemas.microsoft.com/office/drawing/2010/main" val="0"/>
              </a:ext>
            </a:extLst>
          </a:blip>
          <a:srcRect l="14120" t="11786" r="15875" b="5507"/>
          <a:stretch>
            <a:fillRect/>
          </a:stretch>
        </p:blipFill>
        <p:spPr>
          <a:xfrm>
            <a:off x="1923124" y="1894341"/>
            <a:ext cx="5044647" cy="2835632"/>
          </a:xfrm>
          <a:prstGeom prst="rect">
            <a:avLst/>
          </a:prstGeom>
        </p:spPr>
      </p:pic>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967381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2"/>
          <p:cNvSpPr txBox="1">
            <a:spLocks noChangeArrowheads="1"/>
          </p:cNvSpPr>
          <p:nvPr/>
        </p:nvSpPr>
        <p:spPr>
          <a:xfrm>
            <a:off x="2347243" y="1673818"/>
            <a:ext cx="4038600" cy="45259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33400" indent="-533400">
              <a:buFontTx/>
              <a:buNone/>
              <a:defRPr/>
            </a:pPr>
            <a:r>
              <a:rPr lang="da-DK" sz="1700" b="1" dirty="0" smtClean="0">
                <a:solidFill>
                  <a:prstClr val="black"/>
                </a:solidFill>
              </a:rPr>
              <a:t>	3 </a:t>
            </a:r>
            <a:r>
              <a:rPr lang="da-DK" sz="1700" b="1" dirty="0" err="1" smtClean="0">
                <a:solidFill>
                  <a:prstClr val="black"/>
                </a:solidFill>
              </a:rPr>
              <a:t>temantil</a:t>
            </a:r>
            <a:r>
              <a:rPr lang="da-DK" sz="1700" b="1" dirty="0" smtClean="0">
                <a:solidFill>
                  <a:prstClr val="black"/>
                </a:solidFill>
              </a:rPr>
              <a:t> bedre mulighed for beskæftigelse</a:t>
            </a:r>
          </a:p>
          <a:p>
            <a:pPr marL="533400" indent="-533400">
              <a:buFontTx/>
              <a:buAutoNum type="arabicPeriod"/>
              <a:defRPr/>
            </a:pPr>
            <a:r>
              <a:rPr lang="da-DK" sz="1700" dirty="0" smtClean="0">
                <a:solidFill>
                  <a:prstClr val="black"/>
                </a:solidFill>
              </a:rPr>
              <a:t>Fastholdelse i ungdomsuddannelserne</a:t>
            </a:r>
          </a:p>
          <a:p>
            <a:pPr marL="533400" indent="-533400">
              <a:buFontTx/>
              <a:buAutoNum type="arabicPeriod"/>
              <a:defRPr/>
            </a:pPr>
            <a:r>
              <a:rPr lang="da-DK" sz="1700" dirty="0" smtClean="0">
                <a:solidFill>
                  <a:prstClr val="black"/>
                </a:solidFill>
              </a:rPr>
              <a:t>Udvikling af kompetencer på arbejdsmarkedet</a:t>
            </a:r>
          </a:p>
          <a:p>
            <a:pPr marL="533400" indent="-533400">
              <a:buFontTx/>
              <a:buAutoNum type="arabicPeriod"/>
              <a:defRPr/>
            </a:pPr>
            <a:r>
              <a:rPr lang="da-DK" sz="1700" dirty="0">
                <a:solidFill>
                  <a:prstClr val="black"/>
                </a:solidFill>
              </a:rPr>
              <a:t>Inddragelse af kompetencer (inklusion</a:t>
            </a:r>
            <a:r>
              <a:rPr lang="da-DK" sz="1700" dirty="0" smtClean="0">
                <a:solidFill>
                  <a:prstClr val="black"/>
                </a:solidFill>
              </a:rPr>
              <a:t>) </a:t>
            </a:r>
            <a:r>
              <a:rPr lang="da-DK" sz="1700" dirty="0" err="1" smtClean="0">
                <a:solidFill>
                  <a:prstClr val="black"/>
                </a:solidFill>
              </a:rPr>
              <a:t>och</a:t>
            </a:r>
            <a:r>
              <a:rPr lang="da-DK" sz="1700" dirty="0" smtClean="0">
                <a:solidFill>
                  <a:prstClr val="black"/>
                </a:solidFill>
              </a:rPr>
              <a:t> Fastholdelse </a:t>
            </a:r>
            <a:r>
              <a:rPr lang="da-DK" sz="1700" dirty="0">
                <a:solidFill>
                  <a:prstClr val="black"/>
                </a:solidFill>
              </a:rPr>
              <a:t>af kompetencer (seniorer)</a:t>
            </a:r>
          </a:p>
          <a:p>
            <a:pPr marL="0" indent="0">
              <a:buFont typeface="Arial"/>
              <a:buNone/>
              <a:defRPr/>
            </a:pPr>
            <a:endParaRPr lang="da-DK" sz="1700" dirty="0">
              <a:solidFill>
                <a:prstClr val="black"/>
              </a:solidFill>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002725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l="14120" t="11786" r="15875" b="5507"/>
          <a:stretch>
            <a:fillRect/>
          </a:stretch>
        </p:blipFill>
        <p:spPr>
          <a:xfrm>
            <a:off x="395288" y="2133600"/>
            <a:ext cx="2523507" cy="1418481"/>
          </a:xfrm>
          <a:prstGeom prst="rect">
            <a:avLst/>
          </a:prstGeom>
        </p:spPr>
      </p:pic>
      <p:sp>
        <p:nvSpPr>
          <p:cNvPr id="5" name="Vänsterböjd 4"/>
          <p:cNvSpPr/>
          <p:nvPr/>
        </p:nvSpPr>
        <p:spPr>
          <a:xfrm rot="5712623">
            <a:off x="1542852" y="3343368"/>
            <a:ext cx="1914396" cy="2556032"/>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sv-SE">
              <a:solidFill>
                <a:prstClr val="black"/>
              </a:solidFill>
            </a:endParaRPr>
          </a:p>
        </p:txBody>
      </p:sp>
      <p:sp>
        <p:nvSpPr>
          <p:cNvPr id="6" name="Höger 5"/>
          <p:cNvSpPr/>
          <p:nvPr/>
        </p:nvSpPr>
        <p:spPr>
          <a:xfrm>
            <a:off x="3589492" y="2613448"/>
            <a:ext cx="1380573" cy="66256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sv-SE">
              <a:solidFill>
                <a:prstClr val="white"/>
              </a:solidFill>
            </a:endParaRPr>
          </a:p>
        </p:txBody>
      </p:sp>
      <p:graphicFrame>
        <p:nvGraphicFramePr>
          <p:cNvPr id="7" name="Diagram 6"/>
          <p:cNvGraphicFramePr/>
          <p:nvPr>
            <p:extLst>
              <p:ext uri="{D42A27DB-BD31-4B8C-83A1-F6EECF244321}">
                <p14:modId xmlns:p14="http://schemas.microsoft.com/office/powerpoint/2010/main" val="215467924"/>
              </p:ext>
            </p:extLst>
          </p:nvPr>
        </p:nvGraphicFramePr>
        <p:xfrm>
          <a:off x="5491769" y="1995515"/>
          <a:ext cx="3086196" cy="25609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p:cNvSpPr txBox="1"/>
          <p:nvPr/>
        </p:nvSpPr>
        <p:spPr>
          <a:xfrm>
            <a:off x="3859712" y="2153246"/>
            <a:ext cx="1380573" cy="369332"/>
          </a:xfrm>
          <a:prstGeom prst="rect">
            <a:avLst/>
          </a:prstGeom>
          <a:noFill/>
        </p:spPr>
        <p:txBody>
          <a:bodyPr wrap="square" rtlCol="0">
            <a:spAutoFit/>
          </a:bodyPr>
          <a:lstStyle/>
          <a:p>
            <a:pPr defTabSz="457200"/>
            <a:r>
              <a:rPr lang="sv-SE" dirty="0" smtClean="0">
                <a:solidFill>
                  <a:prstClr val="black"/>
                </a:solidFill>
              </a:rPr>
              <a:t>JA?</a:t>
            </a:r>
            <a:endParaRPr lang="sv-SE" dirty="0">
              <a:solidFill>
                <a:prstClr val="black"/>
              </a:solidFill>
            </a:endParaRPr>
          </a:p>
        </p:txBody>
      </p:sp>
      <p:sp>
        <p:nvSpPr>
          <p:cNvPr id="9" name="textruta 8"/>
          <p:cNvSpPr txBox="1"/>
          <p:nvPr/>
        </p:nvSpPr>
        <p:spPr>
          <a:xfrm>
            <a:off x="3901664" y="4551056"/>
            <a:ext cx="1896746" cy="1477328"/>
          </a:xfrm>
          <a:prstGeom prst="rect">
            <a:avLst/>
          </a:prstGeom>
          <a:noFill/>
        </p:spPr>
        <p:txBody>
          <a:bodyPr wrap="square" rtlCol="0">
            <a:spAutoFit/>
          </a:bodyPr>
          <a:lstStyle/>
          <a:p>
            <a:pPr defTabSz="457200"/>
            <a:r>
              <a:rPr lang="sv-SE" dirty="0" smtClean="0">
                <a:solidFill>
                  <a:prstClr val="black"/>
                </a:solidFill>
              </a:rPr>
              <a:t>Om NEJ</a:t>
            </a:r>
          </a:p>
          <a:p>
            <a:pPr defTabSz="457200"/>
            <a:r>
              <a:rPr lang="sv-SE" dirty="0" smtClean="0">
                <a:solidFill>
                  <a:prstClr val="black"/>
                </a:solidFill>
              </a:rPr>
              <a:t>Ny figur och bestäm vad som skall vara med.</a:t>
            </a:r>
          </a:p>
          <a:p>
            <a:pPr defTabSz="457200"/>
            <a:r>
              <a:rPr lang="sv-SE" dirty="0" smtClean="0">
                <a:solidFill>
                  <a:prstClr val="black"/>
                </a:solidFill>
              </a:rPr>
              <a:t>Vilka teman?</a:t>
            </a:r>
            <a:endParaRPr lang="sv-SE" dirty="0">
              <a:solidFill>
                <a:prstClr val="black"/>
              </a:solidFill>
            </a:endParaRPr>
          </a:p>
        </p:txBody>
      </p:sp>
      <p:sp>
        <p:nvSpPr>
          <p:cNvPr id="10" name="textruta 9"/>
          <p:cNvSpPr txBox="1"/>
          <p:nvPr/>
        </p:nvSpPr>
        <p:spPr>
          <a:xfrm>
            <a:off x="625860" y="1122678"/>
            <a:ext cx="2448218" cy="369332"/>
          </a:xfrm>
          <a:prstGeom prst="rect">
            <a:avLst/>
          </a:prstGeom>
          <a:noFill/>
        </p:spPr>
        <p:txBody>
          <a:bodyPr wrap="square" rtlCol="0">
            <a:spAutoFit/>
          </a:bodyPr>
          <a:lstStyle/>
          <a:p>
            <a:pPr defTabSz="457200"/>
            <a:r>
              <a:rPr lang="sv-SE" dirty="0" smtClean="0">
                <a:solidFill>
                  <a:prstClr val="black"/>
                </a:solidFill>
              </a:rPr>
              <a:t>1. Gäller modellen?</a:t>
            </a:r>
            <a:endParaRPr lang="sv-SE" dirty="0">
              <a:solidFill>
                <a:prstClr val="black"/>
              </a:solidFill>
            </a:endParaRPr>
          </a:p>
        </p:txBody>
      </p:sp>
      <p:sp>
        <p:nvSpPr>
          <p:cNvPr id="11" name="textruta 10"/>
          <p:cNvSpPr txBox="1"/>
          <p:nvPr/>
        </p:nvSpPr>
        <p:spPr>
          <a:xfrm>
            <a:off x="5798410" y="1459744"/>
            <a:ext cx="3345590" cy="369332"/>
          </a:xfrm>
          <a:prstGeom prst="rect">
            <a:avLst/>
          </a:prstGeom>
          <a:noFill/>
        </p:spPr>
        <p:txBody>
          <a:bodyPr wrap="square" rtlCol="0">
            <a:spAutoFit/>
          </a:bodyPr>
          <a:lstStyle/>
          <a:p>
            <a:pPr defTabSz="457200"/>
            <a:r>
              <a:rPr lang="sv-SE" dirty="0">
                <a:solidFill>
                  <a:prstClr val="black"/>
                </a:solidFill>
              </a:rPr>
              <a:t>2</a:t>
            </a:r>
            <a:r>
              <a:rPr lang="sv-SE" dirty="0" smtClean="0">
                <a:solidFill>
                  <a:prstClr val="black"/>
                </a:solidFill>
              </a:rPr>
              <a:t>. Hur skall vi då organisera oss?</a:t>
            </a:r>
            <a:endParaRPr lang="sv-SE" dirty="0">
              <a:solidFill>
                <a:prstClr val="black"/>
              </a:solidFill>
            </a:endParaRPr>
          </a:p>
        </p:txBody>
      </p:sp>
    </p:spTree>
    <p:extLst>
      <p:ext uri="{BB962C8B-B14F-4D97-AF65-F5344CB8AC3E}">
        <p14:creationId xmlns:p14="http://schemas.microsoft.com/office/powerpoint/2010/main" val="3343191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Graphic spid="7" grpId="0">
        <p:bldAsOne/>
      </p:bldGraphic>
      <p:bldP spid="8" grpId="0"/>
      <p:bldP spid="9" grpId="0"/>
      <p:bldP spid="1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l="14120" t="11786" r="15875" b="5507"/>
          <a:stretch>
            <a:fillRect/>
          </a:stretch>
        </p:blipFill>
        <p:spPr>
          <a:xfrm>
            <a:off x="395290" y="2133600"/>
            <a:ext cx="1384142" cy="778036"/>
          </a:xfrm>
          <a:prstGeom prst="rect">
            <a:avLst/>
          </a:prstGeom>
        </p:spPr>
      </p:pic>
      <p:sp>
        <p:nvSpPr>
          <p:cNvPr id="5" name="Vänsterböjd 4"/>
          <p:cNvSpPr/>
          <p:nvPr/>
        </p:nvSpPr>
        <p:spPr>
          <a:xfrm rot="5712623">
            <a:off x="886812" y="2930148"/>
            <a:ext cx="1050045" cy="1252919"/>
          </a:xfrm>
          <a:prstGeom prst="curved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sv-SE">
              <a:solidFill>
                <a:prstClr val="black"/>
              </a:solidFill>
            </a:endParaRPr>
          </a:p>
        </p:txBody>
      </p:sp>
      <p:sp>
        <p:nvSpPr>
          <p:cNvPr id="6" name="Höger 5"/>
          <p:cNvSpPr/>
          <p:nvPr/>
        </p:nvSpPr>
        <p:spPr>
          <a:xfrm>
            <a:off x="2083385" y="2431739"/>
            <a:ext cx="676731" cy="3634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sv-SE">
              <a:solidFill>
                <a:prstClr val="white"/>
              </a:solidFill>
            </a:endParaRPr>
          </a:p>
        </p:txBody>
      </p:sp>
      <p:graphicFrame>
        <p:nvGraphicFramePr>
          <p:cNvPr id="7" name="Diagram 6"/>
          <p:cNvGraphicFramePr/>
          <p:nvPr>
            <p:extLst>
              <p:ext uri="{D42A27DB-BD31-4B8C-83A1-F6EECF244321}">
                <p14:modId xmlns:p14="http://schemas.microsoft.com/office/powerpoint/2010/main" val="3947180472"/>
              </p:ext>
            </p:extLst>
          </p:nvPr>
        </p:nvGraphicFramePr>
        <p:xfrm>
          <a:off x="3061960" y="2050727"/>
          <a:ext cx="1512795" cy="14047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Höger 7"/>
          <p:cNvSpPr/>
          <p:nvPr/>
        </p:nvSpPr>
        <p:spPr>
          <a:xfrm>
            <a:off x="4812905" y="2473709"/>
            <a:ext cx="676731" cy="363416"/>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sv-SE">
              <a:solidFill>
                <a:prstClr val="white"/>
              </a:solidFill>
            </a:endParaRPr>
          </a:p>
        </p:txBody>
      </p:sp>
      <p:sp>
        <p:nvSpPr>
          <p:cNvPr id="9" name="textruta 8"/>
          <p:cNvSpPr txBox="1"/>
          <p:nvPr/>
        </p:nvSpPr>
        <p:spPr>
          <a:xfrm>
            <a:off x="5526452" y="1582786"/>
            <a:ext cx="3617548" cy="3416320"/>
          </a:xfrm>
          <a:prstGeom prst="rect">
            <a:avLst/>
          </a:prstGeom>
          <a:noFill/>
        </p:spPr>
        <p:txBody>
          <a:bodyPr wrap="square" rtlCol="0">
            <a:spAutoFit/>
          </a:bodyPr>
          <a:lstStyle/>
          <a:p>
            <a:pPr defTabSz="457200"/>
            <a:r>
              <a:rPr lang="sv-SE" dirty="0" smtClean="0">
                <a:solidFill>
                  <a:prstClr val="black"/>
                </a:solidFill>
              </a:rPr>
              <a:t>Hur säkerställa…</a:t>
            </a:r>
          </a:p>
          <a:p>
            <a:pPr marL="285750" indent="-285750" defTabSz="457200">
              <a:buFontTx/>
              <a:buChar char="-"/>
            </a:pPr>
            <a:r>
              <a:rPr lang="sv-SE" dirty="0" smtClean="0">
                <a:solidFill>
                  <a:prstClr val="black"/>
                </a:solidFill>
              </a:rPr>
              <a:t>Medverkan av aktörer?</a:t>
            </a:r>
          </a:p>
          <a:p>
            <a:pPr marL="285750" indent="-285750" defTabSz="457200">
              <a:buFontTx/>
              <a:buChar char="-"/>
            </a:pPr>
            <a:r>
              <a:rPr lang="sv-SE" dirty="0" smtClean="0">
                <a:solidFill>
                  <a:prstClr val="black"/>
                </a:solidFill>
              </a:rPr>
              <a:t>Transnationalitet?</a:t>
            </a:r>
          </a:p>
          <a:p>
            <a:pPr marL="285750" indent="-285750" defTabSz="457200">
              <a:buFontTx/>
              <a:buChar char="-"/>
            </a:pPr>
            <a:r>
              <a:rPr lang="sv-SE" dirty="0" smtClean="0">
                <a:solidFill>
                  <a:prstClr val="black"/>
                </a:solidFill>
              </a:rPr>
              <a:t>Alla länders förutsättningar, dvs hr passar modellen </a:t>
            </a:r>
            <a:r>
              <a:rPr lang="sv-SE" dirty="0" err="1" smtClean="0">
                <a:solidFill>
                  <a:prstClr val="black"/>
                </a:solidFill>
              </a:rPr>
              <a:t>Dk</a:t>
            </a:r>
            <a:r>
              <a:rPr lang="sv-SE" dirty="0" smtClean="0">
                <a:solidFill>
                  <a:prstClr val="black"/>
                </a:solidFill>
              </a:rPr>
              <a:t>, </a:t>
            </a:r>
            <a:r>
              <a:rPr lang="sv-SE" dirty="0" err="1" smtClean="0">
                <a:solidFill>
                  <a:prstClr val="black"/>
                </a:solidFill>
              </a:rPr>
              <a:t>Sv</a:t>
            </a:r>
            <a:r>
              <a:rPr lang="sv-SE" dirty="0" smtClean="0">
                <a:solidFill>
                  <a:prstClr val="black"/>
                </a:solidFill>
              </a:rPr>
              <a:t> och också No?</a:t>
            </a:r>
          </a:p>
          <a:p>
            <a:pPr marL="285750" indent="-285750" defTabSz="457200">
              <a:buFontTx/>
              <a:buChar char="-"/>
            </a:pPr>
            <a:r>
              <a:rPr lang="sv-SE" dirty="0" smtClean="0">
                <a:solidFill>
                  <a:prstClr val="black"/>
                </a:solidFill>
              </a:rPr>
              <a:t>Hur får alla </a:t>
            </a:r>
            <a:r>
              <a:rPr lang="sv-SE" dirty="0" err="1" smtClean="0">
                <a:solidFill>
                  <a:prstClr val="black"/>
                </a:solidFill>
              </a:rPr>
              <a:t>temaomr</a:t>
            </a:r>
            <a:r>
              <a:rPr lang="sv-SE" dirty="0" smtClean="0">
                <a:solidFill>
                  <a:prstClr val="black"/>
                </a:solidFill>
              </a:rPr>
              <a:t> med de tillhörande aktiviteter samma struktur, med </a:t>
            </a:r>
            <a:r>
              <a:rPr lang="sv-SE" dirty="0" err="1" smtClean="0">
                <a:solidFill>
                  <a:prstClr val="black"/>
                </a:solidFill>
              </a:rPr>
              <a:t>praksis</a:t>
            </a:r>
            <a:r>
              <a:rPr lang="sv-SE" dirty="0" smtClean="0">
                <a:solidFill>
                  <a:prstClr val="black"/>
                </a:solidFill>
              </a:rPr>
              <a:t>/spridning/</a:t>
            </a:r>
            <a:r>
              <a:rPr lang="sv-SE" dirty="0" err="1" smtClean="0">
                <a:solidFill>
                  <a:prstClr val="black"/>
                </a:solidFill>
              </a:rPr>
              <a:t>opsamling</a:t>
            </a:r>
            <a:r>
              <a:rPr lang="sv-SE" dirty="0" smtClean="0">
                <a:solidFill>
                  <a:prstClr val="black"/>
                </a:solidFill>
              </a:rPr>
              <a:t>?</a:t>
            </a:r>
          </a:p>
          <a:p>
            <a:pPr marL="285750" indent="-285750" defTabSz="457200">
              <a:buFontTx/>
              <a:buChar char="-"/>
            </a:pPr>
            <a:r>
              <a:rPr lang="sv-SE" dirty="0" smtClean="0">
                <a:solidFill>
                  <a:prstClr val="black"/>
                </a:solidFill>
              </a:rPr>
              <a:t>Hur börja arbeta med aktörer/ekonomi?</a:t>
            </a:r>
            <a:endParaRPr lang="sv-SE" dirty="0">
              <a:solidFill>
                <a:prstClr val="black"/>
              </a:solidFill>
            </a:endParaRPr>
          </a:p>
        </p:txBody>
      </p:sp>
    </p:spTree>
    <p:extLst>
      <p:ext uri="{BB962C8B-B14F-4D97-AF65-F5344CB8AC3E}">
        <p14:creationId xmlns:p14="http://schemas.microsoft.com/office/powerpoint/2010/main" val="2341791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lstStyle/>
          <a:p>
            <a:pPr eaLnBrk="1" hangingPunct="1">
              <a:defRPr/>
            </a:pPr>
            <a:r>
              <a:rPr lang="da-DK" smtClean="0">
                <a:solidFill>
                  <a:schemeClr val="tx1"/>
                </a:solidFill>
                <a:cs typeface="+mj-cs"/>
              </a:rPr>
              <a:t>projektorganiseringsmodeller</a:t>
            </a:r>
          </a:p>
        </p:txBody>
      </p:sp>
      <p:sp>
        <p:nvSpPr>
          <p:cNvPr id="534531" name="Rectangle 3"/>
          <p:cNvSpPr>
            <a:spLocks noChangeArrowheads="1"/>
          </p:cNvSpPr>
          <p:nvPr/>
        </p:nvSpPr>
        <p:spPr bwMode="auto">
          <a:xfrm>
            <a:off x="673100" y="1377950"/>
            <a:ext cx="2009775" cy="366713"/>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fontAlgn="base" hangingPunct="0">
              <a:spcBef>
                <a:spcPct val="0"/>
              </a:spcBef>
              <a:spcAft>
                <a:spcPct val="0"/>
              </a:spcAft>
              <a:defRPr/>
            </a:pPr>
            <a:r>
              <a:rPr lang="da-DK" b="1">
                <a:solidFill>
                  <a:srgbClr val="990033"/>
                </a:solidFill>
                <a:cs typeface="ＭＳ Ｐゴシック" charset="0"/>
              </a:rPr>
              <a:t>en skala for …</a:t>
            </a:r>
          </a:p>
        </p:txBody>
      </p:sp>
      <p:grpSp>
        <p:nvGrpSpPr>
          <p:cNvPr id="5123" name="Group 4"/>
          <p:cNvGrpSpPr>
            <a:grpSpLocks/>
          </p:cNvGrpSpPr>
          <p:nvPr/>
        </p:nvGrpSpPr>
        <p:grpSpPr bwMode="auto">
          <a:xfrm>
            <a:off x="658813" y="4114800"/>
            <a:ext cx="7727950" cy="350838"/>
            <a:chOff x="415" y="2592"/>
            <a:chExt cx="4868" cy="221"/>
          </a:xfrm>
        </p:grpSpPr>
        <p:sp>
          <p:nvSpPr>
            <p:cNvPr id="534533" name="Line 5"/>
            <p:cNvSpPr>
              <a:spLocks noChangeShapeType="1"/>
            </p:cNvSpPr>
            <p:nvPr/>
          </p:nvSpPr>
          <p:spPr bwMode="auto">
            <a:xfrm>
              <a:off x="415" y="2706"/>
              <a:ext cx="4868" cy="0"/>
            </a:xfrm>
            <a:prstGeom prst="line">
              <a:avLst/>
            </a:prstGeom>
            <a:noFill/>
            <a:ln w="47625">
              <a:solidFill>
                <a:schemeClr val="bg2"/>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lstStyle/>
            <a:p>
              <a:pPr eaLnBrk="0" fontAlgn="base" hangingPunct="0">
                <a:spcBef>
                  <a:spcPct val="0"/>
                </a:spcBef>
                <a:spcAft>
                  <a:spcPct val="0"/>
                </a:spcAft>
                <a:defRPr/>
              </a:pPr>
              <a:endParaRPr lang="sv-SE" sz="2400">
                <a:solidFill>
                  <a:srgbClr val="3F3018"/>
                </a:solidFill>
                <a:cs typeface="ＭＳ Ｐゴシック" charset="0"/>
              </a:endParaRPr>
            </a:p>
          </p:txBody>
        </p:sp>
        <p:grpSp>
          <p:nvGrpSpPr>
            <p:cNvPr id="5134" name="Group 6"/>
            <p:cNvGrpSpPr>
              <a:grpSpLocks/>
            </p:cNvGrpSpPr>
            <p:nvPr/>
          </p:nvGrpSpPr>
          <p:grpSpPr bwMode="auto">
            <a:xfrm>
              <a:off x="792" y="2601"/>
              <a:ext cx="212" cy="212"/>
              <a:chOff x="708" y="2431"/>
              <a:chExt cx="212" cy="212"/>
            </a:xfrm>
          </p:grpSpPr>
          <p:sp>
            <p:nvSpPr>
              <p:cNvPr id="534535" name="Oval 7"/>
              <p:cNvSpPr>
                <a:spLocks noChangeArrowheads="1"/>
              </p:cNvSpPr>
              <p:nvPr/>
            </p:nvSpPr>
            <p:spPr bwMode="gray">
              <a:xfrm>
                <a:off x="708" y="243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defRPr/>
                </a:pPr>
                <a:endParaRPr lang="sv-SE" sz="2400">
                  <a:solidFill>
                    <a:srgbClr val="3F3018"/>
                  </a:solidFill>
                  <a:cs typeface="ＭＳ Ｐゴシック" charset="0"/>
                </a:endParaRPr>
              </a:p>
            </p:txBody>
          </p:sp>
          <p:sp>
            <p:nvSpPr>
              <p:cNvPr id="534536" name="Oval 8"/>
              <p:cNvSpPr>
                <a:spLocks noChangeArrowheads="1"/>
              </p:cNvSpPr>
              <p:nvPr/>
            </p:nvSpPr>
            <p:spPr bwMode="gray">
              <a:xfrm>
                <a:off x="732" y="2455"/>
                <a:ext cx="163" cy="164"/>
              </a:xfrm>
              <a:prstGeom prst="ellipse">
                <a:avLst/>
              </a:prstGeom>
              <a:solidFill>
                <a:schemeClr val="tx2"/>
              </a:solidFill>
              <a:ln>
                <a:noFill/>
              </a:ln>
              <a:effectLst/>
              <a:extLst>
                <a:ext uri="{91240B29-F687-4F45-9708-019B960494DF}">
                  <a14:hiddenLine xmlns:a14="http://schemas.microsoft.com/office/drawing/2010/main" w="38100">
                    <a:solidFill>
                      <a:schemeClr val="bg1"/>
                    </a:solidFill>
                    <a:round/>
                    <a:headEnd/>
                    <a:tailEnd/>
                  </a14:hiddenLine>
                </a:ext>
                <a:ext uri="{AF507438-7753-43E0-B8FC-AC1667EBCBE1}">
                  <a14:hiddenEffects xmlns:a14="http://schemas.microsoft.com/office/drawing/2010/main">
                    <a:effectLst>
                      <a:outerShdw blurRad="63500" dist="109250" dir="3267739" algn="ctr" rotWithShape="0">
                        <a:srgbClr val="000000">
                          <a:alpha val="50000"/>
                        </a:srgbClr>
                      </a:outerShdw>
                    </a:effectLst>
                  </a14:hiddenEffects>
                </a:ext>
              </a:extLst>
            </p:spPr>
            <p:txBody>
              <a:bodyPr anchor="ctr">
                <a:spAutoFit/>
              </a:bodyPr>
              <a:lstStyle/>
              <a:p>
                <a:pPr eaLnBrk="0" fontAlgn="base" hangingPunct="0">
                  <a:spcBef>
                    <a:spcPct val="0"/>
                  </a:spcBef>
                  <a:spcAft>
                    <a:spcPct val="0"/>
                  </a:spcAft>
                  <a:defRPr/>
                </a:pPr>
                <a:endParaRPr lang="sv-SE" sz="2400">
                  <a:solidFill>
                    <a:srgbClr val="3F3018"/>
                  </a:solidFill>
                  <a:cs typeface="ＭＳ Ｐゴシック" charset="0"/>
                </a:endParaRPr>
              </a:p>
            </p:txBody>
          </p:sp>
        </p:grpSp>
        <p:grpSp>
          <p:nvGrpSpPr>
            <p:cNvPr id="5135" name="Group 9"/>
            <p:cNvGrpSpPr>
              <a:grpSpLocks/>
            </p:cNvGrpSpPr>
            <p:nvPr/>
          </p:nvGrpSpPr>
          <p:grpSpPr bwMode="auto">
            <a:xfrm>
              <a:off x="4135" y="2600"/>
              <a:ext cx="212" cy="212"/>
              <a:chOff x="708" y="2431"/>
              <a:chExt cx="212" cy="212"/>
            </a:xfrm>
          </p:grpSpPr>
          <p:sp>
            <p:nvSpPr>
              <p:cNvPr id="534538" name="Oval 10"/>
              <p:cNvSpPr>
                <a:spLocks noChangeArrowheads="1"/>
              </p:cNvSpPr>
              <p:nvPr/>
            </p:nvSpPr>
            <p:spPr bwMode="gray">
              <a:xfrm>
                <a:off x="708" y="243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defRPr/>
                </a:pPr>
                <a:endParaRPr lang="sv-SE" sz="2400">
                  <a:solidFill>
                    <a:srgbClr val="3F3018"/>
                  </a:solidFill>
                  <a:cs typeface="ＭＳ Ｐゴシック" charset="0"/>
                </a:endParaRPr>
              </a:p>
            </p:txBody>
          </p:sp>
          <p:sp>
            <p:nvSpPr>
              <p:cNvPr id="534539" name="Oval 11"/>
              <p:cNvSpPr>
                <a:spLocks noChangeArrowheads="1"/>
              </p:cNvSpPr>
              <p:nvPr/>
            </p:nvSpPr>
            <p:spPr bwMode="gray">
              <a:xfrm>
                <a:off x="732" y="2455"/>
                <a:ext cx="163" cy="164"/>
              </a:xfrm>
              <a:prstGeom prst="ellipse">
                <a:avLst/>
              </a:prstGeom>
              <a:solidFill>
                <a:schemeClr val="tx2"/>
              </a:solidFill>
              <a:ln>
                <a:noFill/>
              </a:ln>
              <a:effectLst/>
              <a:extLst>
                <a:ext uri="{91240B29-F687-4F45-9708-019B960494DF}">
                  <a14:hiddenLine xmlns:a14="http://schemas.microsoft.com/office/drawing/2010/main" w="38100">
                    <a:solidFill>
                      <a:schemeClr val="bg1"/>
                    </a:solidFill>
                    <a:round/>
                    <a:headEnd/>
                    <a:tailEnd/>
                  </a14:hiddenLine>
                </a:ext>
                <a:ext uri="{AF507438-7753-43E0-B8FC-AC1667EBCBE1}">
                  <a14:hiddenEffects xmlns:a14="http://schemas.microsoft.com/office/drawing/2010/main">
                    <a:effectLst>
                      <a:outerShdw blurRad="63500" dist="109250" dir="3267739" algn="ctr" rotWithShape="0">
                        <a:srgbClr val="000000">
                          <a:alpha val="50000"/>
                        </a:srgbClr>
                      </a:outerShdw>
                    </a:effectLst>
                  </a14:hiddenEffects>
                </a:ext>
              </a:extLst>
            </p:spPr>
            <p:txBody>
              <a:bodyPr anchor="ctr">
                <a:spAutoFit/>
              </a:bodyPr>
              <a:lstStyle/>
              <a:p>
                <a:pPr eaLnBrk="0" fontAlgn="base" hangingPunct="0">
                  <a:spcBef>
                    <a:spcPct val="0"/>
                  </a:spcBef>
                  <a:spcAft>
                    <a:spcPct val="0"/>
                  </a:spcAft>
                  <a:defRPr/>
                </a:pPr>
                <a:endParaRPr lang="sv-SE" sz="2400">
                  <a:solidFill>
                    <a:srgbClr val="3F3018"/>
                  </a:solidFill>
                  <a:cs typeface="ＭＳ Ｐゴシック" charset="0"/>
                </a:endParaRPr>
              </a:p>
            </p:txBody>
          </p:sp>
        </p:grpSp>
        <p:grpSp>
          <p:nvGrpSpPr>
            <p:cNvPr id="5136" name="Group 12"/>
            <p:cNvGrpSpPr>
              <a:grpSpLocks/>
            </p:cNvGrpSpPr>
            <p:nvPr/>
          </p:nvGrpSpPr>
          <p:grpSpPr bwMode="auto">
            <a:xfrm>
              <a:off x="2465" y="2592"/>
              <a:ext cx="212" cy="212"/>
              <a:chOff x="708" y="2431"/>
              <a:chExt cx="212" cy="212"/>
            </a:xfrm>
          </p:grpSpPr>
          <p:sp>
            <p:nvSpPr>
              <p:cNvPr id="534541" name="Oval 13"/>
              <p:cNvSpPr>
                <a:spLocks noChangeArrowheads="1"/>
              </p:cNvSpPr>
              <p:nvPr/>
            </p:nvSpPr>
            <p:spPr bwMode="gray">
              <a:xfrm>
                <a:off x="708" y="2431"/>
                <a:ext cx="212" cy="212"/>
              </a:xfrm>
              <a:prstGeom prst="ellipse">
                <a:avLst/>
              </a:prstGeom>
              <a:gradFill rotWithShape="1">
                <a:gsLst>
                  <a:gs pos="0">
                    <a:srgbClr val="FFFFFF">
                      <a:gamma/>
                      <a:shade val="63529"/>
                      <a:invGamma/>
                    </a:srgbClr>
                  </a:gs>
                  <a:gs pos="50000">
                    <a:srgbClr val="FFFFFF"/>
                  </a:gs>
                  <a:gs pos="100000">
                    <a:srgbClr val="FFFFFF">
                      <a:gamma/>
                      <a:shade val="63529"/>
                      <a:invGamma/>
                    </a:srgbClr>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76200" dir="10800000" kx="-3284103" algn="br" rotWithShape="0">
                        <a:schemeClr val="bg2">
                          <a:alpha val="50000"/>
                        </a:schemeClr>
                      </a:outerShdw>
                    </a:effectLst>
                  </a14:hiddenEffects>
                </a:ext>
              </a:extLst>
            </p:spPr>
            <p:txBody>
              <a:bodyPr wrap="none" anchor="ctr"/>
              <a:lstStyle/>
              <a:p>
                <a:pPr eaLnBrk="0" fontAlgn="base" hangingPunct="0">
                  <a:spcBef>
                    <a:spcPct val="0"/>
                  </a:spcBef>
                  <a:spcAft>
                    <a:spcPct val="0"/>
                  </a:spcAft>
                  <a:defRPr/>
                </a:pPr>
                <a:endParaRPr lang="sv-SE" sz="2400">
                  <a:solidFill>
                    <a:srgbClr val="3F3018"/>
                  </a:solidFill>
                  <a:cs typeface="ＭＳ Ｐゴシック" charset="0"/>
                </a:endParaRPr>
              </a:p>
            </p:txBody>
          </p:sp>
          <p:sp>
            <p:nvSpPr>
              <p:cNvPr id="534542" name="Oval 14"/>
              <p:cNvSpPr>
                <a:spLocks noChangeArrowheads="1"/>
              </p:cNvSpPr>
              <p:nvPr/>
            </p:nvSpPr>
            <p:spPr bwMode="gray">
              <a:xfrm>
                <a:off x="732" y="2455"/>
                <a:ext cx="163" cy="164"/>
              </a:xfrm>
              <a:prstGeom prst="ellipse">
                <a:avLst/>
              </a:prstGeom>
              <a:solidFill>
                <a:schemeClr val="tx2"/>
              </a:solidFill>
              <a:ln>
                <a:noFill/>
              </a:ln>
              <a:effectLst/>
              <a:extLst>
                <a:ext uri="{91240B29-F687-4F45-9708-019B960494DF}">
                  <a14:hiddenLine xmlns:a14="http://schemas.microsoft.com/office/drawing/2010/main" w="38100">
                    <a:solidFill>
                      <a:schemeClr val="bg1"/>
                    </a:solidFill>
                    <a:round/>
                    <a:headEnd/>
                    <a:tailEnd/>
                  </a14:hiddenLine>
                </a:ext>
                <a:ext uri="{AF507438-7753-43E0-B8FC-AC1667EBCBE1}">
                  <a14:hiddenEffects xmlns:a14="http://schemas.microsoft.com/office/drawing/2010/main">
                    <a:effectLst>
                      <a:outerShdw blurRad="63500" dist="109250" dir="3267739" algn="ctr" rotWithShape="0">
                        <a:srgbClr val="000000">
                          <a:alpha val="50000"/>
                        </a:srgbClr>
                      </a:outerShdw>
                    </a:effectLst>
                  </a14:hiddenEffects>
                </a:ext>
              </a:extLst>
            </p:spPr>
            <p:txBody>
              <a:bodyPr anchor="ctr">
                <a:spAutoFit/>
              </a:bodyPr>
              <a:lstStyle/>
              <a:p>
                <a:pPr eaLnBrk="0" fontAlgn="base" hangingPunct="0">
                  <a:spcBef>
                    <a:spcPct val="0"/>
                  </a:spcBef>
                  <a:spcAft>
                    <a:spcPct val="0"/>
                  </a:spcAft>
                  <a:defRPr/>
                </a:pPr>
                <a:endParaRPr lang="sv-SE" sz="2400">
                  <a:solidFill>
                    <a:srgbClr val="3F3018"/>
                  </a:solidFill>
                  <a:cs typeface="ＭＳ Ｐゴシック" charset="0"/>
                </a:endParaRPr>
              </a:p>
            </p:txBody>
          </p:sp>
        </p:grpSp>
      </p:grpSp>
      <p:sp>
        <p:nvSpPr>
          <p:cNvPr id="534543" name="Text Box 15"/>
          <p:cNvSpPr txBox="1">
            <a:spLocks noChangeArrowheads="1"/>
          </p:cNvSpPr>
          <p:nvPr/>
        </p:nvSpPr>
        <p:spPr bwMode="auto">
          <a:xfrm rot="-2483037">
            <a:off x="1162050" y="3106738"/>
            <a:ext cx="2811463" cy="30480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eaLnBrk="0" fontAlgn="base" hangingPunct="0">
              <a:spcBef>
                <a:spcPct val="50000"/>
              </a:spcBef>
              <a:spcAft>
                <a:spcPct val="0"/>
              </a:spcAft>
              <a:defRPr/>
            </a:pPr>
            <a:r>
              <a:rPr lang="ja-JP" altLang="da-DK" sz="1400" b="1">
                <a:solidFill>
                  <a:srgbClr val="990033"/>
                </a:solidFill>
                <a:latin typeface="Arial"/>
                <a:cs typeface="ＭＳ Ｐゴシック" charset="0"/>
              </a:rPr>
              <a:t>”</a:t>
            </a:r>
            <a:r>
              <a:rPr lang="da-DK" sz="1400" b="1">
                <a:solidFill>
                  <a:srgbClr val="990033"/>
                </a:solidFill>
                <a:cs typeface="ＭＳ Ｐゴシック" charset="0"/>
              </a:rPr>
              <a:t>Enheds-modellen</a:t>
            </a:r>
            <a:r>
              <a:rPr lang="ja-JP" altLang="da-DK" sz="1400" b="1">
                <a:solidFill>
                  <a:srgbClr val="990033"/>
                </a:solidFill>
                <a:latin typeface="Arial"/>
                <a:cs typeface="ＭＳ Ｐゴシック" charset="0"/>
              </a:rPr>
              <a:t>”</a:t>
            </a:r>
            <a:endParaRPr lang="da-DK" sz="1400" b="1">
              <a:solidFill>
                <a:srgbClr val="990033"/>
              </a:solidFill>
              <a:cs typeface="ＭＳ Ｐゴシック" charset="0"/>
            </a:endParaRPr>
          </a:p>
        </p:txBody>
      </p:sp>
      <p:sp>
        <p:nvSpPr>
          <p:cNvPr id="534544" name="Text Box 16"/>
          <p:cNvSpPr txBox="1">
            <a:spLocks noChangeArrowheads="1"/>
          </p:cNvSpPr>
          <p:nvPr/>
        </p:nvSpPr>
        <p:spPr bwMode="auto">
          <a:xfrm rot="-2483037">
            <a:off x="3822700" y="3078163"/>
            <a:ext cx="2811463" cy="30480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eaLnBrk="0" fontAlgn="base" hangingPunct="0">
              <a:spcBef>
                <a:spcPct val="50000"/>
              </a:spcBef>
              <a:spcAft>
                <a:spcPct val="0"/>
              </a:spcAft>
              <a:defRPr/>
            </a:pPr>
            <a:r>
              <a:rPr lang="ja-JP" altLang="da-DK" sz="1400" b="1">
                <a:solidFill>
                  <a:srgbClr val="990033"/>
                </a:solidFill>
                <a:latin typeface="Arial"/>
                <a:cs typeface="ＭＳ Ｐゴシック" charset="0"/>
              </a:rPr>
              <a:t>”</a:t>
            </a:r>
            <a:r>
              <a:rPr lang="da-DK" sz="1400" b="1">
                <a:solidFill>
                  <a:srgbClr val="990033"/>
                </a:solidFill>
                <a:cs typeface="ＭＳ Ｐゴシック" charset="0"/>
              </a:rPr>
              <a:t>Kluster-modellen</a:t>
            </a:r>
            <a:r>
              <a:rPr lang="ja-JP" altLang="da-DK" sz="1400" b="1">
                <a:solidFill>
                  <a:srgbClr val="990033"/>
                </a:solidFill>
                <a:latin typeface="Arial"/>
                <a:cs typeface="ＭＳ Ｐゴシック" charset="0"/>
              </a:rPr>
              <a:t>”</a:t>
            </a:r>
            <a:endParaRPr lang="da-DK" sz="1400" b="1">
              <a:solidFill>
                <a:srgbClr val="990033"/>
              </a:solidFill>
              <a:cs typeface="ＭＳ Ｐゴシック" charset="0"/>
            </a:endParaRPr>
          </a:p>
        </p:txBody>
      </p:sp>
      <p:sp>
        <p:nvSpPr>
          <p:cNvPr id="534545" name="Rectangle 17"/>
          <p:cNvSpPr>
            <a:spLocks noChangeArrowheads="1"/>
          </p:cNvSpPr>
          <p:nvPr/>
        </p:nvSpPr>
        <p:spPr bwMode="auto">
          <a:xfrm>
            <a:off x="857250" y="4568825"/>
            <a:ext cx="1666875" cy="33655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eaLnBrk="0" fontAlgn="base" hangingPunct="0">
              <a:spcBef>
                <a:spcPct val="0"/>
              </a:spcBef>
              <a:spcAft>
                <a:spcPct val="0"/>
              </a:spcAft>
              <a:defRPr/>
            </a:pPr>
            <a:r>
              <a:rPr lang="da-DK" sz="1600">
                <a:solidFill>
                  <a:srgbClr val="D2D2D2"/>
                </a:solidFill>
                <a:cs typeface="ＭＳ Ｐゴシック" charset="0"/>
              </a:rPr>
              <a:t>Sammenhæng</a:t>
            </a:r>
          </a:p>
        </p:txBody>
      </p:sp>
      <p:sp>
        <p:nvSpPr>
          <p:cNvPr id="534546" name="Text Box 18"/>
          <p:cNvSpPr txBox="1">
            <a:spLocks noChangeArrowheads="1"/>
          </p:cNvSpPr>
          <p:nvPr/>
        </p:nvSpPr>
        <p:spPr bwMode="auto">
          <a:xfrm rot="-2483037">
            <a:off x="6488113" y="3165475"/>
            <a:ext cx="2540000" cy="30480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eaLnBrk="0" fontAlgn="base" hangingPunct="0">
              <a:spcBef>
                <a:spcPct val="50000"/>
              </a:spcBef>
              <a:spcAft>
                <a:spcPct val="0"/>
              </a:spcAft>
              <a:defRPr/>
            </a:pPr>
            <a:r>
              <a:rPr lang="ja-JP" altLang="da-DK" sz="1400" b="1">
                <a:solidFill>
                  <a:srgbClr val="990033"/>
                </a:solidFill>
                <a:latin typeface="Arial"/>
                <a:cs typeface="ＭＳ Ｐゴシック" charset="0"/>
              </a:rPr>
              <a:t>”</a:t>
            </a:r>
            <a:r>
              <a:rPr lang="da-DK" sz="1400" b="1">
                <a:solidFill>
                  <a:srgbClr val="990033"/>
                </a:solidFill>
                <a:cs typeface="ＭＳ Ｐゴシック" charset="0"/>
              </a:rPr>
              <a:t>Isolations-modellen</a:t>
            </a:r>
            <a:r>
              <a:rPr lang="ja-JP" altLang="da-DK" sz="1400" b="1">
                <a:solidFill>
                  <a:srgbClr val="990033"/>
                </a:solidFill>
                <a:latin typeface="Arial"/>
                <a:cs typeface="ＭＳ Ｐゴシック" charset="0"/>
              </a:rPr>
              <a:t>”</a:t>
            </a:r>
            <a:endParaRPr lang="da-DK" sz="1400" b="1">
              <a:solidFill>
                <a:srgbClr val="990033"/>
              </a:solidFill>
              <a:cs typeface="ＭＳ Ｐゴシック" charset="0"/>
            </a:endParaRPr>
          </a:p>
        </p:txBody>
      </p:sp>
      <p:sp>
        <p:nvSpPr>
          <p:cNvPr id="534547" name="Rectangle 19"/>
          <p:cNvSpPr>
            <a:spLocks noChangeArrowheads="1"/>
          </p:cNvSpPr>
          <p:nvPr/>
        </p:nvSpPr>
        <p:spPr bwMode="auto">
          <a:xfrm>
            <a:off x="3513138" y="4454525"/>
            <a:ext cx="1633537" cy="581025"/>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eaLnBrk="0" fontAlgn="base" hangingPunct="0">
              <a:spcBef>
                <a:spcPct val="0"/>
              </a:spcBef>
              <a:spcAft>
                <a:spcPct val="0"/>
              </a:spcAft>
              <a:defRPr/>
            </a:pPr>
            <a:r>
              <a:rPr lang="da-DK" sz="1600">
                <a:solidFill>
                  <a:srgbClr val="D2D2D2"/>
                </a:solidFill>
                <a:cs typeface="ＭＳ Ｐゴシック" charset="0"/>
              </a:rPr>
              <a:t>Funktionel </a:t>
            </a:r>
          </a:p>
          <a:p>
            <a:pPr eaLnBrk="0" fontAlgn="base" hangingPunct="0">
              <a:spcBef>
                <a:spcPct val="0"/>
              </a:spcBef>
              <a:spcAft>
                <a:spcPct val="0"/>
              </a:spcAft>
              <a:defRPr/>
            </a:pPr>
            <a:r>
              <a:rPr lang="da-DK" sz="1600">
                <a:solidFill>
                  <a:srgbClr val="D2D2D2"/>
                </a:solidFill>
                <a:cs typeface="ＭＳ Ｐゴシック" charset="0"/>
              </a:rPr>
              <a:t>sammenhæng</a:t>
            </a:r>
          </a:p>
        </p:txBody>
      </p:sp>
      <p:sp>
        <p:nvSpPr>
          <p:cNvPr id="534548" name="Rectangle 20"/>
          <p:cNvSpPr>
            <a:spLocks noChangeArrowheads="1"/>
          </p:cNvSpPr>
          <p:nvPr/>
        </p:nvSpPr>
        <p:spPr bwMode="auto">
          <a:xfrm>
            <a:off x="5956300" y="4457700"/>
            <a:ext cx="1633538" cy="581025"/>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nchor="ctr">
            <a:spAutoFit/>
          </a:bodyPr>
          <a:lstStyle/>
          <a:p>
            <a:pPr eaLnBrk="0" fontAlgn="base" hangingPunct="0">
              <a:spcBef>
                <a:spcPct val="0"/>
              </a:spcBef>
              <a:spcAft>
                <a:spcPct val="0"/>
              </a:spcAft>
              <a:defRPr/>
            </a:pPr>
            <a:r>
              <a:rPr lang="da-DK" sz="1600">
                <a:solidFill>
                  <a:srgbClr val="D2D2D2"/>
                </a:solidFill>
                <a:cs typeface="ＭＳ Ｐゴシック" charset="0"/>
              </a:rPr>
              <a:t>Ingen</a:t>
            </a:r>
          </a:p>
          <a:p>
            <a:pPr eaLnBrk="0" fontAlgn="base" hangingPunct="0">
              <a:spcBef>
                <a:spcPct val="0"/>
              </a:spcBef>
              <a:spcAft>
                <a:spcPct val="0"/>
              </a:spcAft>
              <a:defRPr/>
            </a:pPr>
            <a:r>
              <a:rPr lang="da-DK" sz="1600">
                <a:solidFill>
                  <a:srgbClr val="D2D2D2"/>
                </a:solidFill>
                <a:cs typeface="ＭＳ Ｐゴシック" charset="0"/>
              </a:rPr>
              <a:t>sammenhæng</a:t>
            </a:r>
          </a:p>
        </p:txBody>
      </p:sp>
      <p:sp>
        <p:nvSpPr>
          <p:cNvPr id="534549" name="Rectangle 21"/>
          <p:cNvSpPr>
            <a:spLocks noChangeArrowheads="1"/>
          </p:cNvSpPr>
          <p:nvPr/>
        </p:nvSpPr>
        <p:spPr bwMode="auto">
          <a:xfrm>
            <a:off x="573088" y="5183188"/>
            <a:ext cx="2079625" cy="118745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eaLnBrk="0" fontAlgn="base" hangingPunct="0">
              <a:spcBef>
                <a:spcPct val="0"/>
              </a:spcBef>
              <a:spcAft>
                <a:spcPct val="0"/>
              </a:spcAft>
              <a:defRPr/>
            </a:pPr>
            <a:r>
              <a:rPr lang="da-DK" sz="1200" b="1">
                <a:solidFill>
                  <a:srgbClr val="3F3018"/>
                </a:solidFill>
                <a:cs typeface="ＭＳ Ｐゴシック" charset="0"/>
              </a:rPr>
              <a:t>Én sammenhængende indsats. I overens-stemmelse med tranisionstænkningen i den oprindelige projekttænkning</a:t>
            </a:r>
          </a:p>
        </p:txBody>
      </p:sp>
      <p:sp>
        <p:nvSpPr>
          <p:cNvPr id="534550" name="Rectangle 22"/>
          <p:cNvSpPr>
            <a:spLocks noChangeArrowheads="1"/>
          </p:cNvSpPr>
          <p:nvPr/>
        </p:nvSpPr>
        <p:spPr bwMode="auto">
          <a:xfrm>
            <a:off x="3013075" y="5181600"/>
            <a:ext cx="2368550" cy="1187450"/>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eaLnBrk="0" fontAlgn="base" hangingPunct="0">
              <a:spcBef>
                <a:spcPct val="0"/>
              </a:spcBef>
              <a:spcAft>
                <a:spcPct val="0"/>
              </a:spcAft>
              <a:defRPr/>
            </a:pPr>
            <a:r>
              <a:rPr lang="da-DK" sz="1200" b="1">
                <a:solidFill>
                  <a:srgbClr val="3F3018"/>
                </a:solidFill>
                <a:cs typeface="ＭＳ Ｐゴシック" charset="0"/>
              </a:rPr>
              <a:t>En </a:t>
            </a:r>
            <a:r>
              <a:rPr lang="ja-JP" altLang="da-DK" sz="1200" b="1">
                <a:solidFill>
                  <a:srgbClr val="3F3018"/>
                </a:solidFill>
                <a:latin typeface="Arial"/>
                <a:cs typeface="ＭＳ Ｐゴシック" charset="0"/>
              </a:rPr>
              <a:t>”</a:t>
            </a:r>
            <a:r>
              <a:rPr lang="da-DK" sz="1200" b="1">
                <a:solidFill>
                  <a:srgbClr val="3F3018"/>
                </a:solidFill>
                <a:cs typeface="ＭＳ Ｐゴシック" charset="0"/>
              </a:rPr>
              <a:t>familie</a:t>
            </a:r>
            <a:r>
              <a:rPr lang="ja-JP" altLang="da-DK" sz="1200" b="1">
                <a:solidFill>
                  <a:srgbClr val="3F3018"/>
                </a:solidFill>
                <a:latin typeface="Arial"/>
                <a:cs typeface="ＭＳ Ｐゴシック" charset="0"/>
              </a:rPr>
              <a:t>”</a:t>
            </a:r>
            <a:r>
              <a:rPr lang="da-DK" sz="1200" b="1">
                <a:solidFill>
                  <a:srgbClr val="3F3018"/>
                </a:solidFill>
                <a:cs typeface="ＭＳ Ｐゴシック" charset="0"/>
              </a:rPr>
              <a:t> af beslægtede (men fagligt  forskellige) projekter.  Dog med fælles projektledelse, admini-stration og formidling.</a:t>
            </a:r>
          </a:p>
        </p:txBody>
      </p:sp>
      <p:sp>
        <p:nvSpPr>
          <p:cNvPr id="534551" name="Rectangle 23"/>
          <p:cNvSpPr>
            <a:spLocks noChangeArrowheads="1"/>
          </p:cNvSpPr>
          <p:nvPr/>
        </p:nvSpPr>
        <p:spPr bwMode="auto">
          <a:xfrm>
            <a:off x="5624513" y="5162550"/>
            <a:ext cx="2787650" cy="822325"/>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0000" tIns="46800" rIns="90000" bIns="46800">
            <a:spAutoFit/>
          </a:bodyPr>
          <a:lstStyle/>
          <a:p>
            <a:pPr fontAlgn="base">
              <a:spcBef>
                <a:spcPct val="30000"/>
              </a:spcBef>
              <a:spcAft>
                <a:spcPct val="0"/>
              </a:spcAft>
              <a:defRPr/>
            </a:pPr>
            <a:r>
              <a:rPr lang="da-DK" sz="1200" b="1">
                <a:solidFill>
                  <a:srgbClr val="3F3018"/>
                </a:solidFill>
                <a:cs typeface="ＭＳ Ｐゴシック" charset="0"/>
              </a:rPr>
              <a:t>Tre adskilte indsatser og projekter med forskellige fagligheder, organiseringer og administration</a:t>
            </a:r>
          </a:p>
        </p:txBody>
      </p:sp>
    </p:spTree>
    <p:extLst>
      <p:ext uri="{BB962C8B-B14F-4D97-AF65-F5344CB8AC3E}">
        <p14:creationId xmlns:p14="http://schemas.microsoft.com/office/powerpoint/2010/main" val="2186387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mph" presetSubtype="0" fill="hold" nodeType="clickEffect">
                                  <p:stCondLst>
                                    <p:cond delay="0"/>
                                  </p:stCondLst>
                                  <p:iterate type="lt">
                                    <p:tmPct val="10000"/>
                                  </p:iterate>
                                  <p:childTnLst>
                                    <p:set>
                                      <p:cBhvr override="childStyle">
                                        <p:cTn id="6" dur="500" autoRev="1" fill="hold"/>
                                        <p:tgtEl>
                                          <p:spTgt spid="534545">
                                            <p:txEl>
                                              <p:pRg st="0" end="0"/>
                                            </p:txEl>
                                          </p:spTgt>
                                        </p:tgtEl>
                                        <p:attrNameLst>
                                          <p:attrName>style.color</p:attrName>
                                        </p:attrNameLst>
                                      </p:cBhvr>
                                      <p:to>
                                        <p:clrVal>
                                          <a:schemeClr val="accent2"/>
                                        </p:clrVal>
                                      </p:to>
                                    </p:set>
                                    <p:set>
                                      <p:cBhvr>
                                        <p:cTn id="7" dur="500" autoRev="1" fill="hold"/>
                                        <p:tgtEl>
                                          <p:spTgt spid="534545">
                                            <p:txEl>
                                              <p:pRg st="0" end="0"/>
                                            </p:txEl>
                                          </p:spTgt>
                                        </p:tgtEl>
                                        <p:attrNameLst>
                                          <p:attrName>fillcolor</p:attrName>
                                        </p:attrNameLst>
                                      </p:cBhvr>
                                      <p:to>
                                        <p:clrVal>
                                          <a:schemeClr val="accent2"/>
                                        </p:clrVal>
                                      </p:to>
                                    </p:set>
                                    <p:set>
                                      <p:cBhvr>
                                        <p:cTn id="8" dur="500" autoRev="1" fill="hold"/>
                                        <p:tgtEl>
                                          <p:spTgt spid="534545">
                                            <p:txEl>
                                              <p:pRg st="0" end="0"/>
                                            </p:txEl>
                                          </p:spTgt>
                                        </p:tgtEl>
                                        <p:attrNameLst>
                                          <p:attrName>fill.type</p:attrName>
                                        </p:attrNameLst>
                                      </p:cBhvr>
                                      <p:to>
                                        <p:strVal val="solid"/>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0" presetClass="emph" presetSubtype="0" fill="hold" nodeType="clickEffect">
                                  <p:stCondLst>
                                    <p:cond delay="0"/>
                                  </p:stCondLst>
                                  <p:iterate type="lt">
                                    <p:tmPct val="10000"/>
                                  </p:iterate>
                                  <p:childTnLst>
                                    <p:set>
                                      <p:cBhvr override="childStyle">
                                        <p:cTn id="12" dur="500" autoRev="1" fill="hold"/>
                                        <p:tgtEl>
                                          <p:spTgt spid="534547">
                                            <p:txEl>
                                              <p:pRg st="0" end="0"/>
                                            </p:txEl>
                                          </p:spTgt>
                                        </p:tgtEl>
                                        <p:attrNameLst>
                                          <p:attrName>style.color</p:attrName>
                                        </p:attrNameLst>
                                      </p:cBhvr>
                                      <p:to>
                                        <p:clrVal>
                                          <a:schemeClr val="accent2"/>
                                        </p:clrVal>
                                      </p:to>
                                    </p:set>
                                    <p:set>
                                      <p:cBhvr>
                                        <p:cTn id="13" dur="500" autoRev="1" fill="hold"/>
                                        <p:tgtEl>
                                          <p:spTgt spid="534547">
                                            <p:txEl>
                                              <p:pRg st="0" end="0"/>
                                            </p:txEl>
                                          </p:spTgt>
                                        </p:tgtEl>
                                        <p:attrNameLst>
                                          <p:attrName>fillcolor</p:attrName>
                                        </p:attrNameLst>
                                      </p:cBhvr>
                                      <p:to>
                                        <p:clrVal>
                                          <a:schemeClr val="accent2"/>
                                        </p:clrVal>
                                      </p:to>
                                    </p:set>
                                    <p:set>
                                      <p:cBhvr>
                                        <p:cTn id="14" dur="500" autoRev="1" fill="hold"/>
                                        <p:tgtEl>
                                          <p:spTgt spid="534547">
                                            <p:txEl>
                                              <p:pRg st="0" end="0"/>
                                            </p:txEl>
                                          </p:spTgt>
                                        </p:tgtEl>
                                        <p:attrNameLst>
                                          <p:attrName>fill.type</p:attrName>
                                        </p:attrNameLst>
                                      </p:cBhvr>
                                      <p:to>
                                        <p:strVal val="solid"/>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0" presetClass="emph" presetSubtype="0" fill="hold" nodeType="clickEffect">
                                  <p:stCondLst>
                                    <p:cond delay="0"/>
                                  </p:stCondLst>
                                  <p:iterate type="lt">
                                    <p:tmPct val="10000"/>
                                  </p:iterate>
                                  <p:childTnLst>
                                    <p:set>
                                      <p:cBhvr override="childStyle">
                                        <p:cTn id="18" dur="500" autoRev="1" fill="hold"/>
                                        <p:tgtEl>
                                          <p:spTgt spid="534547">
                                            <p:txEl>
                                              <p:pRg st="1" end="1"/>
                                            </p:txEl>
                                          </p:spTgt>
                                        </p:tgtEl>
                                        <p:attrNameLst>
                                          <p:attrName>style.color</p:attrName>
                                        </p:attrNameLst>
                                      </p:cBhvr>
                                      <p:to>
                                        <p:clrVal>
                                          <a:schemeClr val="accent2"/>
                                        </p:clrVal>
                                      </p:to>
                                    </p:set>
                                    <p:set>
                                      <p:cBhvr>
                                        <p:cTn id="19" dur="500" autoRev="1" fill="hold"/>
                                        <p:tgtEl>
                                          <p:spTgt spid="534547">
                                            <p:txEl>
                                              <p:pRg st="1" end="1"/>
                                            </p:txEl>
                                          </p:spTgt>
                                        </p:tgtEl>
                                        <p:attrNameLst>
                                          <p:attrName>fillcolor</p:attrName>
                                        </p:attrNameLst>
                                      </p:cBhvr>
                                      <p:to>
                                        <p:clrVal>
                                          <a:schemeClr val="accent2"/>
                                        </p:clrVal>
                                      </p:to>
                                    </p:set>
                                    <p:set>
                                      <p:cBhvr>
                                        <p:cTn id="20" dur="500" autoRev="1" fill="hold"/>
                                        <p:tgtEl>
                                          <p:spTgt spid="534547">
                                            <p:txEl>
                                              <p:pRg st="1" end="1"/>
                                            </p:txEl>
                                          </p:spTgt>
                                        </p:tgtEl>
                                        <p:attrNameLst>
                                          <p:attrName>fill.type</p:attrName>
                                        </p:attrNameLst>
                                      </p:cBhvr>
                                      <p:to>
                                        <p:strVal val="solid"/>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0" presetClass="emph" presetSubtype="0" fill="hold" nodeType="clickEffect">
                                  <p:stCondLst>
                                    <p:cond delay="0"/>
                                  </p:stCondLst>
                                  <p:iterate type="lt">
                                    <p:tmPct val="10000"/>
                                  </p:iterate>
                                  <p:childTnLst>
                                    <p:set>
                                      <p:cBhvr override="childStyle">
                                        <p:cTn id="24" dur="500" autoRev="1" fill="hold"/>
                                        <p:tgtEl>
                                          <p:spTgt spid="534548">
                                            <p:txEl>
                                              <p:pRg st="0" end="0"/>
                                            </p:txEl>
                                          </p:spTgt>
                                        </p:tgtEl>
                                        <p:attrNameLst>
                                          <p:attrName>style.color</p:attrName>
                                        </p:attrNameLst>
                                      </p:cBhvr>
                                      <p:to>
                                        <p:clrVal>
                                          <a:schemeClr val="accent2"/>
                                        </p:clrVal>
                                      </p:to>
                                    </p:set>
                                    <p:set>
                                      <p:cBhvr>
                                        <p:cTn id="25" dur="500" autoRev="1" fill="hold"/>
                                        <p:tgtEl>
                                          <p:spTgt spid="534548">
                                            <p:txEl>
                                              <p:pRg st="0" end="0"/>
                                            </p:txEl>
                                          </p:spTgt>
                                        </p:tgtEl>
                                        <p:attrNameLst>
                                          <p:attrName>fillcolor</p:attrName>
                                        </p:attrNameLst>
                                      </p:cBhvr>
                                      <p:to>
                                        <p:clrVal>
                                          <a:schemeClr val="accent2"/>
                                        </p:clrVal>
                                      </p:to>
                                    </p:set>
                                    <p:set>
                                      <p:cBhvr>
                                        <p:cTn id="26" dur="500" autoRev="1" fill="hold"/>
                                        <p:tgtEl>
                                          <p:spTgt spid="534548">
                                            <p:txEl>
                                              <p:pRg st="0" end="0"/>
                                            </p:txEl>
                                          </p:spTgt>
                                        </p:tgtEl>
                                        <p:attrNameLst>
                                          <p:attrName>fill.type</p:attrName>
                                        </p:attrNameLst>
                                      </p:cBhvr>
                                      <p:to>
                                        <p:strVal val="solid"/>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20" presetClass="emph" presetSubtype="0" fill="hold" nodeType="clickEffect">
                                  <p:stCondLst>
                                    <p:cond delay="0"/>
                                  </p:stCondLst>
                                  <p:iterate type="lt">
                                    <p:tmPct val="10000"/>
                                  </p:iterate>
                                  <p:childTnLst>
                                    <p:set>
                                      <p:cBhvr override="childStyle">
                                        <p:cTn id="30" dur="500" autoRev="1" fill="hold"/>
                                        <p:tgtEl>
                                          <p:spTgt spid="534548">
                                            <p:txEl>
                                              <p:pRg st="1" end="1"/>
                                            </p:txEl>
                                          </p:spTgt>
                                        </p:tgtEl>
                                        <p:attrNameLst>
                                          <p:attrName>style.color</p:attrName>
                                        </p:attrNameLst>
                                      </p:cBhvr>
                                      <p:to>
                                        <p:clrVal>
                                          <a:schemeClr val="accent2"/>
                                        </p:clrVal>
                                      </p:to>
                                    </p:set>
                                    <p:set>
                                      <p:cBhvr>
                                        <p:cTn id="31" dur="500" autoRev="1" fill="hold"/>
                                        <p:tgtEl>
                                          <p:spTgt spid="534548">
                                            <p:txEl>
                                              <p:pRg st="1" end="1"/>
                                            </p:txEl>
                                          </p:spTgt>
                                        </p:tgtEl>
                                        <p:attrNameLst>
                                          <p:attrName>fillcolor</p:attrName>
                                        </p:attrNameLst>
                                      </p:cBhvr>
                                      <p:to>
                                        <p:clrVal>
                                          <a:schemeClr val="accent2"/>
                                        </p:clrVal>
                                      </p:to>
                                    </p:set>
                                    <p:set>
                                      <p:cBhvr>
                                        <p:cTn id="32" dur="500" autoRev="1" fill="hold"/>
                                        <p:tgtEl>
                                          <p:spTgt spid="534548">
                                            <p:txEl>
                                              <p:pRg st="1" end="1"/>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2"/>
          <p:cNvSpPr>
            <a:spLocks noGrp="1" noChangeArrowheads="1"/>
          </p:cNvSpPr>
          <p:nvPr>
            <p:ph type="body" idx="1"/>
          </p:nvPr>
        </p:nvSpPr>
        <p:spPr/>
        <p:txBody>
          <a:bodyPr/>
          <a:lstStyle/>
          <a:p>
            <a:pPr eaLnBrk="1" hangingPunct="1">
              <a:defRPr/>
            </a:pPr>
            <a:r>
              <a:rPr lang="da-DK" smtClean="0">
                <a:cs typeface="+mn-cs"/>
              </a:rPr>
              <a:t>Faglighed +/-</a:t>
            </a:r>
          </a:p>
          <a:p>
            <a:pPr eaLnBrk="1" hangingPunct="1">
              <a:defRPr/>
            </a:pPr>
            <a:r>
              <a:rPr lang="da-DK" smtClean="0">
                <a:cs typeface="+mn-cs"/>
              </a:rPr>
              <a:t>Sammenhængende indsats +/-</a:t>
            </a:r>
          </a:p>
          <a:p>
            <a:pPr eaLnBrk="1" hangingPunct="1">
              <a:defRPr/>
            </a:pPr>
            <a:r>
              <a:rPr lang="da-DK" smtClean="0">
                <a:cs typeface="+mn-cs"/>
              </a:rPr>
              <a:t>Økonomi +/- (lean administration i Anders</a:t>
            </a:r>
            <a:r>
              <a:rPr lang="ja-JP" altLang="da-DK" smtClean="0">
                <a:latin typeface="Arial"/>
                <a:cs typeface="+mn-cs"/>
              </a:rPr>
              <a:t>’</a:t>
            </a:r>
            <a:r>
              <a:rPr lang="da-DK" smtClean="0">
                <a:cs typeface="+mn-cs"/>
              </a:rPr>
              <a:t> model)</a:t>
            </a:r>
          </a:p>
          <a:p>
            <a:pPr eaLnBrk="1" hangingPunct="1">
              <a:defRPr/>
            </a:pPr>
            <a:r>
              <a:rPr lang="da-DK" smtClean="0">
                <a:cs typeface="+mn-cs"/>
              </a:rPr>
              <a:t>Evaluering +/-</a:t>
            </a:r>
          </a:p>
          <a:p>
            <a:pPr eaLnBrk="1" hangingPunct="1">
              <a:defRPr/>
            </a:pPr>
            <a:endParaRPr lang="da-DK" smtClean="0">
              <a:cs typeface="+mn-cs"/>
            </a:endParaRPr>
          </a:p>
          <a:p>
            <a:pPr eaLnBrk="1" hangingPunct="1">
              <a:defRPr/>
            </a:pPr>
            <a:endParaRPr lang="da-DK" smtClean="0">
              <a:cs typeface="+mn-cs"/>
            </a:endParaRPr>
          </a:p>
        </p:txBody>
      </p:sp>
      <p:sp>
        <p:nvSpPr>
          <p:cNvPr id="626691" name="Rectangle 3"/>
          <p:cNvSpPr>
            <a:spLocks noGrp="1" noChangeArrowheads="1"/>
          </p:cNvSpPr>
          <p:nvPr>
            <p:ph type="title"/>
          </p:nvPr>
        </p:nvSpPr>
        <p:spPr/>
        <p:txBody>
          <a:bodyPr/>
          <a:lstStyle/>
          <a:p>
            <a:pPr eaLnBrk="1" hangingPunct="1">
              <a:defRPr/>
            </a:pPr>
            <a:r>
              <a:rPr lang="da-DK" smtClean="0">
                <a:cs typeface="+mj-cs"/>
              </a:rPr>
              <a:t>organisationsmodellerne</a:t>
            </a:r>
          </a:p>
        </p:txBody>
      </p:sp>
      <p:sp>
        <p:nvSpPr>
          <p:cNvPr id="626692" name="Rectangle 4"/>
          <p:cNvSpPr>
            <a:spLocks noChangeArrowheads="1"/>
          </p:cNvSpPr>
          <p:nvPr/>
        </p:nvSpPr>
        <p:spPr bwMode="auto">
          <a:xfrm>
            <a:off x="673100" y="1377950"/>
            <a:ext cx="3459163" cy="366713"/>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fontAlgn="base" hangingPunct="0">
              <a:spcBef>
                <a:spcPct val="0"/>
              </a:spcBef>
              <a:spcAft>
                <a:spcPct val="0"/>
              </a:spcAft>
              <a:defRPr/>
            </a:pPr>
            <a:r>
              <a:rPr lang="da-DK" b="1">
                <a:solidFill>
                  <a:srgbClr val="990033"/>
                </a:solidFill>
                <a:cs typeface="ＭＳ Ｐゴシック" charset="0"/>
              </a:rPr>
              <a:t>Fordele og ulemper ved…</a:t>
            </a:r>
          </a:p>
        </p:txBody>
      </p:sp>
    </p:spTree>
    <p:extLst>
      <p:ext uri="{BB962C8B-B14F-4D97-AF65-F5344CB8AC3E}">
        <p14:creationId xmlns:p14="http://schemas.microsoft.com/office/powerpoint/2010/main" val="782318111"/>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3" name="Rectangle 3"/>
          <p:cNvSpPr>
            <a:spLocks noGrp="1" noChangeArrowheads="1"/>
          </p:cNvSpPr>
          <p:nvPr>
            <p:ph type="body" idx="1"/>
          </p:nvPr>
        </p:nvSpPr>
        <p:spPr/>
        <p:txBody>
          <a:bodyPr/>
          <a:lstStyle/>
          <a:p>
            <a:pPr eaLnBrk="1" hangingPunct="1">
              <a:defRPr/>
            </a:pPr>
            <a:r>
              <a:rPr lang="da-DK" smtClean="0">
                <a:cs typeface="+mn-cs"/>
              </a:rPr>
              <a:t>Vil </a:t>
            </a:r>
            <a:r>
              <a:rPr lang="ja-JP" altLang="da-DK" smtClean="0">
                <a:latin typeface="Arial"/>
                <a:cs typeface="+mn-cs"/>
              </a:rPr>
              <a:t>”</a:t>
            </a:r>
            <a:r>
              <a:rPr lang="da-DK" smtClean="0">
                <a:cs typeface="+mn-cs"/>
              </a:rPr>
              <a:t>faglige projektledere</a:t>
            </a:r>
            <a:r>
              <a:rPr lang="ja-JP" altLang="da-DK" smtClean="0">
                <a:latin typeface="Arial"/>
                <a:cs typeface="+mn-cs"/>
              </a:rPr>
              <a:t>”</a:t>
            </a:r>
            <a:r>
              <a:rPr lang="da-DK" smtClean="0">
                <a:cs typeface="+mn-cs"/>
              </a:rPr>
              <a:t> sikre en bedre faglig sammenhæng i Anders</a:t>
            </a:r>
            <a:r>
              <a:rPr lang="ja-JP" altLang="da-DK" smtClean="0">
                <a:latin typeface="Arial"/>
                <a:cs typeface="+mn-cs"/>
              </a:rPr>
              <a:t>’</a:t>
            </a:r>
            <a:r>
              <a:rPr lang="da-DK" smtClean="0">
                <a:cs typeface="+mn-cs"/>
              </a:rPr>
              <a:t> </a:t>
            </a:r>
            <a:r>
              <a:rPr lang="ja-JP" altLang="da-DK" smtClean="0">
                <a:latin typeface="Arial"/>
                <a:cs typeface="+mn-cs"/>
              </a:rPr>
              <a:t>”</a:t>
            </a:r>
            <a:r>
              <a:rPr lang="da-DK" smtClean="0">
                <a:cs typeface="+mn-cs"/>
              </a:rPr>
              <a:t>kluster-model</a:t>
            </a:r>
            <a:r>
              <a:rPr lang="ja-JP" altLang="da-DK" smtClean="0">
                <a:latin typeface="Arial"/>
                <a:cs typeface="+mn-cs"/>
              </a:rPr>
              <a:t>”</a:t>
            </a:r>
            <a:r>
              <a:rPr lang="da-DK" smtClean="0">
                <a:cs typeface="+mn-cs"/>
              </a:rPr>
              <a:t>? (og dermed kompensere for en opdeling)</a:t>
            </a:r>
          </a:p>
          <a:p>
            <a:pPr eaLnBrk="1" hangingPunct="1">
              <a:defRPr/>
            </a:pPr>
            <a:r>
              <a:rPr lang="da-DK" smtClean="0">
                <a:cs typeface="+mn-cs"/>
              </a:rPr>
              <a:t>Hvilke områder kan </a:t>
            </a:r>
            <a:r>
              <a:rPr lang="da-DK" u="sng" smtClean="0">
                <a:solidFill>
                  <a:schemeClr val="tx2"/>
                </a:solidFill>
                <a:cs typeface="+mn-cs"/>
              </a:rPr>
              <a:t>med fordel</a:t>
            </a:r>
            <a:r>
              <a:rPr lang="da-DK" smtClean="0">
                <a:cs typeface="+mn-cs"/>
              </a:rPr>
              <a:t> varetages i en fælles administration? (økonomi, administration, styregruppebetjening, kommunikation)</a:t>
            </a:r>
          </a:p>
        </p:txBody>
      </p:sp>
      <p:sp>
        <p:nvSpPr>
          <p:cNvPr id="624644" name="Rectangle 4"/>
          <p:cNvSpPr>
            <a:spLocks noGrp="1" noChangeArrowheads="1"/>
          </p:cNvSpPr>
          <p:nvPr>
            <p:ph type="title"/>
          </p:nvPr>
        </p:nvSpPr>
        <p:spPr/>
        <p:txBody>
          <a:bodyPr/>
          <a:lstStyle/>
          <a:p>
            <a:pPr eaLnBrk="1" hangingPunct="1">
              <a:defRPr/>
            </a:pPr>
            <a:r>
              <a:rPr lang="da-DK" smtClean="0">
                <a:cs typeface="+mj-cs"/>
              </a:rPr>
              <a:t>Projektorganiseringsmodel # 2</a:t>
            </a:r>
          </a:p>
        </p:txBody>
      </p:sp>
      <p:sp>
        <p:nvSpPr>
          <p:cNvPr id="624645" name="Rectangle 5"/>
          <p:cNvSpPr>
            <a:spLocks noChangeArrowheads="1"/>
          </p:cNvSpPr>
          <p:nvPr/>
        </p:nvSpPr>
        <p:spPr bwMode="auto">
          <a:xfrm>
            <a:off x="673100" y="1377950"/>
            <a:ext cx="3883025" cy="366713"/>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fontAlgn="base" hangingPunct="0">
              <a:spcBef>
                <a:spcPct val="0"/>
              </a:spcBef>
              <a:spcAft>
                <a:spcPct val="0"/>
              </a:spcAft>
              <a:defRPr/>
            </a:pPr>
            <a:r>
              <a:rPr lang="da-DK" b="1">
                <a:solidFill>
                  <a:srgbClr val="990033"/>
                </a:solidFill>
                <a:cs typeface="ＭＳ Ｐゴシック" charset="0"/>
              </a:rPr>
              <a:t>Spørgsmål til diskussion af…</a:t>
            </a:r>
          </a:p>
        </p:txBody>
      </p:sp>
    </p:spTree>
    <p:extLst>
      <p:ext uri="{BB962C8B-B14F-4D97-AF65-F5344CB8AC3E}">
        <p14:creationId xmlns:p14="http://schemas.microsoft.com/office/powerpoint/2010/main" val="220554820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2"/>
          <p:cNvSpPr>
            <a:spLocks noGrp="1" noChangeArrowheads="1"/>
          </p:cNvSpPr>
          <p:nvPr>
            <p:ph type="body" idx="1"/>
          </p:nvPr>
        </p:nvSpPr>
        <p:spPr/>
        <p:txBody>
          <a:bodyPr/>
          <a:lstStyle/>
          <a:p>
            <a:pPr eaLnBrk="1" hangingPunct="1">
              <a:defRPr/>
            </a:pPr>
            <a:r>
              <a:rPr lang="da-DK" smtClean="0">
                <a:cs typeface="+mn-cs"/>
              </a:rPr>
              <a:t>En stor eller lille styregruppe? (handlekraftighed vs. legitimitet)</a:t>
            </a:r>
          </a:p>
          <a:p>
            <a:pPr eaLnBrk="1" hangingPunct="1">
              <a:defRPr/>
            </a:pPr>
            <a:r>
              <a:rPr lang="da-DK" smtClean="0">
                <a:cs typeface="+mn-cs"/>
              </a:rPr>
              <a:t>Hvordan sikres ledere i projektets styregruppe?</a:t>
            </a:r>
          </a:p>
          <a:p>
            <a:pPr eaLnBrk="1" hangingPunct="1">
              <a:defRPr/>
            </a:pPr>
            <a:r>
              <a:rPr lang="da-DK" smtClean="0">
                <a:cs typeface="+mn-cs"/>
              </a:rPr>
              <a:t>Referencegruppe/ekspertgruppe (med indstillingsret til styregruppens dagsorden)</a:t>
            </a:r>
          </a:p>
          <a:p>
            <a:pPr eaLnBrk="1" hangingPunct="1">
              <a:defRPr/>
            </a:pPr>
            <a:endParaRPr lang="da-DK" smtClean="0">
              <a:cs typeface="+mn-cs"/>
            </a:endParaRPr>
          </a:p>
        </p:txBody>
      </p:sp>
      <p:sp>
        <p:nvSpPr>
          <p:cNvPr id="625667" name="Rectangle 3"/>
          <p:cNvSpPr>
            <a:spLocks noGrp="1" noChangeArrowheads="1"/>
          </p:cNvSpPr>
          <p:nvPr>
            <p:ph type="title"/>
          </p:nvPr>
        </p:nvSpPr>
        <p:spPr/>
        <p:txBody>
          <a:bodyPr/>
          <a:lstStyle/>
          <a:p>
            <a:pPr eaLnBrk="1" hangingPunct="1">
              <a:defRPr/>
            </a:pPr>
            <a:r>
              <a:rPr lang="da-DK" smtClean="0">
                <a:cs typeface="+mj-cs"/>
              </a:rPr>
              <a:t>Styregruppens sammensætning</a:t>
            </a:r>
          </a:p>
        </p:txBody>
      </p:sp>
      <p:sp>
        <p:nvSpPr>
          <p:cNvPr id="625668" name="Rectangle 4"/>
          <p:cNvSpPr>
            <a:spLocks noChangeArrowheads="1"/>
          </p:cNvSpPr>
          <p:nvPr/>
        </p:nvSpPr>
        <p:spPr bwMode="auto">
          <a:xfrm>
            <a:off x="673100" y="1377950"/>
            <a:ext cx="3883025" cy="366713"/>
          </a:xfrm>
          <a:prstGeom prst="rect">
            <a:avLst/>
          </a:prstGeom>
          <a:noFill/>
          <a:ln>
            <a:noFill/>
          </a:ln>
          <a:effectLst/>
          <a:extLst>
            <a:ext uri="{909E8E84-426E-40DD-AFC4-6F175D3DCCD1}">
              <a14:hiddenFill xmlns:a14="http://schemas.microsoft.com/office/drawing/2010/main">
                <a:solidFill>
                  <a:schemeClr val="tx2"/>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000" tIns="46800" rIns="90000" bIns="46800">
            <a:spAutoFit/>
          </a:bodyPr>
          <a:lstStyle/>
          <a:p>
            <a:pPr eaLnBrk="0" fontAlgn="base" hangingPunct="0">
              <a:spcBef>
                <a:spcPct val="0"/>
              </a:spcBef>
              <a:spcAft>
                <a:spcPct val="0"/>
              </a:spcAft>
              <a:defRPr/>
            </a:pPr>
            <a:r>
              <a:rPr lang="da-DK" b="1">
                <a:solidFill>
                  <a:srgbClr val="990033"/>
                </a:solidFill>
                <a:cs typeface="ＭＳ Ｐゴシック" charset="0"/>
              </a:rPr>
              <a:t>Spørgsmål til diskussion af…</a:t>
            </a:r>
          </a:p>
        </p:txBody>
      </p:sp>
    </p:spTree>
    <p:extLst>
      <p:ext uri="{BB962C8B-B14F-4D97-AF65-F5344CB8AC3E}">
        <p14:creationId xmlns:p14="http://schemas.microsoft.com/office/powerpoint/2010/main" val="3428379760"/>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ubrik 1"/>
          <p:cNvSpPr>
            <a:spLocks noGrp="1"/>
          </p:cNvSpPr>
          <p:nvPr>
            <p:ph type="title"/>
          </p:nvPr>
        </p:nvSpPr>
        <p:spPr>
          <a:xfrm>
            <a:off x="644918" y="1340768"/>
            <a:ext cx="8229600" cy="1143000"/>
          </a:xfrm>
        </p:spPr>
        <p:txBody>
          <a:bodyPr/>
          <a:lstStyle/>
          <a:p>
            <a:r>
              <a:rPr lang="sv-SE" altLang="sv-SE" b="1" dirty="0" smtClean="0">
                <a:solidFill>
                  <a:schemeClr val="tx1"/>
                </a:solidFill>
              </a:rPr>
              <a:t>           Viden </a:t>
            </a:r>
            <a:r>
              <a:rPr lang="sv-SE" altLang="sv-SE" b="1" dirty="0" err="1" smtClean="0">
                <a:solidFill>
                  <a:schemeClr val="tx1"/>
                </a:solidFill>
              </a:rPr>
              <a:t>til</a:t>
            </a:r>
            <a:r>
              <a:rPr lang="sv-SE" altLang="sv-SE" b="1" dirty="0" smtClean="0">
                <a:solidFill>
                  <a:schemeClr val="tx1"/>
                </a:solidFill>
              </a:rPr>
              <a:t> </a:t>
            </a:r>
            <a:r>
              <a:rPr lang="sv-SE" altLang="sv-SE" b="1" dirty="0" err="1" smtClean="0">
                <a:solidFill>
                  <a:schemeClr val="tx1"/>
                </a:solidFill>
              </a:rPr>
              <a:t>vaekst</a:t>
            </a:r>
            <a:endParaRPr lang="sv-SE" altLang="sv-SE" b="1" dirty="0" smtClean="0">
              <a:solidFill>
                <a:schemeClr val="tx1"/>
              </a:solidFill>
            </a:endParaRPr>
          </a:p>
        </p:txBody>
      </p:sp>
      <p:sp>
        <p:nvSpPr>
          <p:cNvPr id="19459" name="Platshållare för innehåll 2"/>
          <p:cNvSpPr>
            <a:spLocks noGrp="1"/>
          </p:cNvSpPr>
          <p:nvPr>
            <p:ph idx="1"/>
          </p:nvPr>
        </p:nvSpPr>
        <p:spPr>
          <a:xfrm>
            <a:off x="376610" y="2708920"/>
            <a:ext cx="8229600" cy="3805883"/>
          </a:xfrm>
        </p:spPr>
        <p:txBody>
          <a:bodyPr/>
          <a:lstStyle/>
          <a:p>
            <a:pPr algn="ctr">
              <a:buFont typeface="Arial" charset="0"/>
              <a:buNone/>
            </a:pPr>
            <a:r>
              <a:rPr lang="sv-SE" altLang="sv-SE" dirty="0" smtClean="0"/>
              <a:t>                  Svensk översättning…..</a:t>
            </a:r>
          </a:p>
          <a:p>
            <a:pPr algn="ctr">
              <a:buFont typeface="Arial" charset="0"/>
              <a:buNone/>
            </a:pPr>
            <a:endParaRPr lang="sv-SE" altLang="sv-SE" dirty="0">
              <a:solidFill>
                <a:schemeClr val="tx1"/>
              </a:solidFill>
            </a:endParaRPr>
          </a:p>
          <a:p>
            <a:pPr algn="ctr">
              <a:buFont typeface="Arial" charset="0"/>
              <a:buNone/>
            </a:pPr>
            <a:r>
              <a:rPr lang="sv-SE" altLang="sv-SE" dirty="0" smtClean="0"/>
              <a:t>           Vinet på tillväxt… ?</a:t>
            </a:r>
            <a:endParaRPr lang="sv-SE" altLang="sv-SE" dirty="0" smtClean="0">
              <a:solidFill>
                <a:schemeClr val="tx1"/>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44610"/>
            <a:ext cx="7759700" cy="83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3528" y="1124744"/>
            <a:ext cx="2880320" cy="477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53761145"/>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 name="Rektangel 42"/>
          <p:cNvSpPr/>
          <p:nvPr/>
        </p:nvSpPr>
        <p:spPr>
          <a:xfrm>
            <a:off x="6323520" y="6098863"/>
            <a:ext cx="2452152" cy="276999"/>
          </a:xfrm>
          <a:prstGeom prst="rect">
            <a:avLst/>
          </a:prstGeom>
        </p:spPr>
        <p:txBody>
          <a:bodyPr wrap="square">
            <a:spAutoFit/>
          </a:bodyPr>
          <a:lstStyle/>
          <a:p>
            <a:pPr algn="ctr" eaLnBrk="0" fontAlgn="base" hangingPunct="0">
              <a:spcBef>
                <a:spcPct val="0"/>
              </a:spcBef>
              <a:spcAft>
                <a:spcPct val="0"/>
              </a:spcAft>
            </a:pPr>
            <a:r>
              <a:rPr lang="sv-SE" sz="1200" dirty="0" smtClean="0">
                <a:solidFill>
                  <a:srgbClr val="000000"/>
                </a:solidFill>
                <a:latin typeface="Arial" charset="0"/>
              </a:rPr>
              <a:t>Saknar kompetens för uppgiften</a:t>
            </a:r>
            <a:endParaRPr lang="sv-SE" sz="1200" dirty="0">
              <a:solidFill>
                <a:srgbClr val="000000"/>
              </a:solidFill>
              <a:latin typeface="Arial" charset="0"/>
            </a:endParaRPr>
          </a:p>
        </p:txBody>
      </p:sp>
      <p:grpSp>
        <p:nvGrpSpPr>
          <p:cNvPr id="2048" name="Grupp 2047"/>
          <p:cNvGrpSpPr/>
          <p:nvPr/>
        </p:nvGrpSpPr>
        <p:grpSpPr>
          <a:xfrm>
            <a:off x="683568" y="1844824"/>
            <a:ext cx="1368152" cy="3600400"/>
            <a:chOff x="1248456" y="2348879"/>
            <a:chExt cx="2100785" cy="4040757"/>
          </a:xfrm>
        </p:grpSpPr>
        <p:sp>
          <p:nvSpPr>
            <p:cNvPr id="2" name="Rektangel 1"/>
            <p:cNvSpPr/>
            <p:nvPr/>
          </p:nvSpPr>
          <p:spPr bwMode="auto">
            <a:xfrm>
              <a:off x="1270808" y="5392961"/>
              <a:ext cx="2067074" cy="648072"/>
            </a:xfrm>
            <a:prstGeom prst="rect">
              <a:avLst/>
            </a:prstGeom>
            <a:solidFill>
              <a:srgbClr val="CA8906"/>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4" name="textruta 3"/>
            <p:cNvSpPr txBox="1"/>
            <p:nvPr/>
          </p:nvSpPr>
          <p:spPr>
            <a:xfrm>
              <a:off x="1248456" y="5563108"/>
              <a:ext cx="2067074" cy="307777"/>
            </a:xfrm>
            <a:prstGeom prst="rect">
              <a:avLst/>
            </a:prstGeom>
            <a:noFill/>
          </p:spPr>
          <p:txBody>
            <a:bodyPr wrap="square" rtlCol="0">
              <a:spAutoFit/>
            </a:bodyPr>
            <a:lstStyle/>
            <a:p>
              <a:pPr algn="ctr" eaLnBrk="0" fontAlgn="base" hangingPunct="0">
                <a:spcBef>
                  <a:spcPct val="0"/>
                </a:spcBef>
                <a:spcAft>
                  <a:spcPct val="0"/>
                </a:spcAft>
              </a:pPr>
              <a:r>
                <a:rPr lang="sv-SE" sz="1400" dirty="0">
                  <a:solidFill>
                    <a:srgbClr val="000000"/>
                  </a:solidFill>
                  <a:latin typeface="Arial" charset="0"/>
                </a:rPr>
                <a:t>Folk-/</a:t>
              </a:r>
              <a:r>
                <a:rPr lang="sv-SE" sz="1400" dirty="0" smtClean="0">
                  <a:solidFill>
                    <a:srgbClr val="000000"/>
                  </a:solidFill>
                  <a:latin typeface="Arial" charset="0"/>
                </a:rPr>
                <a:t>grundskola</a:t>
              </a:r>
              <a:endParaRPr lang="sv-SE" sz="1400" dirty="0">
                <a:solidFill>
                  <a:srgbClr val="000000"/>
                </a:solidFill>
                <a:latin typeface="Arial" charset="0"/>
              </a:endParaRPr>
            </a:p>
          </p:txBody>
        </p:sp>
        <p:sp>
          <p:nvSpPr>
            <p:cNvPr id="9" name="Rektangel 8"/>
            <p:cNvSpPr/>
            <p:nvPr/>
          </p:nvSpPr>
          <p:spPr bwMode="auto">
            <a:xfrm>
              <a:off x="1269997" y="4777430"/>
              <a:ext cx="2067074" cy="615531"/>
            </a:xfrm>
            <a:prstGeom prst="rect">
              <a:avLst/>
            </a:prstGeom>
            <a:solidFill>
              <a:srgbClr val="E39A07"/>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10" name="textruta 9"/>
            <p:cNvSpPr txBox="1"/>
            <p:nvPr/>
          </p:nvSpPr>
          <p:spPr>
            <a:xfrm>
              <a:off x="1270808" y="4869741"/>
              <a:ext cx="2067074" cy="523220"/>
            </a:xfrm>
            <a:prstGeom prst="rect">
              <a:avLst/>
            </a:prstGeom>
            <a:noFill/>
          </p:spPr>
          <p:txBody>
            <a:bodyPr wrap="square" rtlCol="0">
              <a:spAutoFit/>
            </a:bodyPr>
            <a:lstStyle/>
            <a:p>
              <a:pPr algn="ctr" eaLnBrk="0" fontAlgn="base" hangingPunct="0">
                <a:spcBef>
                  <a:spcPct val="0"/>
                </a:spcBef>
                <a:spcAft>
                  <a:spcPct val="0"/>
                </a:spcAft>
              </a:pPr>
              <a:r>
                <a:rPr lang="sv-SE" sz="1400" dirty="0">
                  <a:solidFill>
                    <a:srgbClr val="000000"/>
                  </a:solidFill>
                  <a:latin typeface="Arial" charset="0"/>
                </a:rPr>
                <a:t>Gymnasium </a:t>
              </a:r>
              <a:r>
                <a:rPr lang="sv-SE" sz="1400" dirty="0" smtClean="0">
                  <a:solidFill>
                    <a:srgbClr val="000000"/>
                  </a:solidFill>
                  <a:latin typeface="Arial" charset="0"/>
                </a:rPr>
                <a:t/>
              </a:r>
              <a:br>
                <a:rPr lang="sv-SE" sz="1400" dirty="0" smtClean="0">
                  <a:solidFill>
                    <a:srgbClr val="000000"/>
                  </a:solidFill>
                  <a:latin typeface="Arial" charset="0"/>
                </a:rPr>
              </a:br>
              <a:r>
                <a:rPr lang="sv-SE" sz="1400" dirty="0" smtClean="0">
                  <a:solidFill>
                    <a:srgbClr val="000000"/>
                  </a:solidFill>
                  <a:latin typeface="Arial" charset="0"/>
                </a:rPr>
                <a:t>högst </a:t>
              </a:r>
              <a:r>
                <a:rPr lang="sv-SE" sz="1400" dirty="0">
                  <a:solidFill>
                    <a:srgbClr val="000000"/>
                  </a:solidFill>
                  <a:latin typeface="Arial" charset="0"/>
                </a:rPr>
                <a:t>2 år</a:t>
              </a:r>
            </a:p>
          </p:txBody>
        </p:sp>
        <p:sp>
          <p:nvSpPr>
            <p:cNvPr id="13" name="Rektangel 12"/>
            <p:cNvSpPr/>
            <p:nvPr/>
          </p:nvSpPr>
          <p:spPr bwMode="auto">
            <a:xfrm>
              <a:off x="1270808" y="4161359"/>
              <a:ext cx="2067074" cy="616071"/>
            </a:xfrm>
            <a:prstGeom prst="rect">
              <a:avLst/>
            </a:prstGeom>
            <a:solidFill>
              <a:srgbClr val="F8B124"/>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14" name="textruta 13"/>
            <p:cNvSpPr txBox="1"/>
            <p:nvPr/>
          </p:nvSpPr>
          <p:spPr>
            <a:xfrm>
              <a:off x="1280164" y="4365104"/>
              <a:ext cx="2057717" cy="307777"/>
            </a:xfrm>
            <a:prstGeom prst="rect">
              <a:avLst/>
            </a:prstGeom>
            <a:noFill/>
          </p:spPr>
          <p:txBody>
            <a:bodyPr wrap="square" rtlCol="0">
              <a:spAutoFit/>
            </a:bodyPr>
            <a:lstStyle/>
            <a:p>
              <a:pPr algn="ctr" eaLnBrk="0" fontAlgn="base" hangingPunct="0">
                <a:spcBef>
                  <a:spcPct val="0"/>
                </a:spcBef>
                <a:spcAft>
                  <a:spcPct val="0"/>
                </a:spcAft>
              </a:pPr>
              <a:r>
                <a:rPr lang="sv-SE" sz="1400" dirty="0">
                  <a:solidFill>
                    <a:srgbClr val="000000"/>
                  </a:solidFill>
                  <a:latin typeface="Arial" charset="0"/>
                </a:rPr>
                <a:t>Gymnasium </a:t>
              </a:r>
              <a:r>
                <a:rPr lang="sv-SE" sz="1400" dirty="0" smtClean="0">
                  <a:solidFill>
                    <a:srgbClr val="000000"/>
                  </a:solidFill>
                  <a:latin typeface="Arial" charset="0"/>
                </a:rPr>
                <a:t>3 </a:t>
              </a:r>
              <a:r>
                <a:rPr lang="sv-SE" sz="1400" dirty="0">
                  <a:solidFill>
                    <a:srgbClr val="000000"/>
                  </a:solidFill>
                  <a:latin typeface="Arial" charset="0"/>
                </a:rPr>
                <a:t>år</a:t>
              </a:r>
            </a:p>
          </p:txBody>
        </p:sp>
        <p:sp>
          <p:nvSpPr>
            <p:cNvPr id="15" name="Rektangel 14"/>
            <p:cNvSpPr/>
            <p:nvPr/>
          </p:nvSpPr>
          <p:spPr bwMode="auto">
            <a:xfrm>
              <a:off x="1270808" y="3372991"/>
              <a:ext cx="2067074" cy="827835"/>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17" name="Rektangel 16"/>
            <p:cNvSpPr/>
            <p:nvPr/>
          </p:nvSpPr>
          <p:spPr bwMode="auto">
            <a:xfrm>
              <a:off x="1270808" y="2626416"/>
              <a:ext cx="2067074" cy="786906"/>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19" name="Rektangel 18"/>
            <p:cNvSpPr/>
            <p:nvPr/>
          </p:nvSpPr>
          <p:spPr bwMode="auto">
            <a:xfrm>
              <a:off x="1270808" y="2379948"/>
              <a:ext cx="2067074" cy="36991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21" name="Rektangel 20"/>
            <p:cNvSpPr/>
            <p:nvPr/>
          </p:nvSpPr>
          <p:spPr bwMode="auto">
            <a:xfrm>
              <a:off x="1262492" y="3413920"/>
              <a:ext cx="2067074" cy="786906"/>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40" name="Rektangel 39"/>
            <p:cNvSpPr/>
            <p:nvPr/>
          </p:nvSpPr>
          <p:spPr bwMode="auto">
            <a:xfrm>
              <a:off x="1269997" y="6041034"/>
              <a:ext cx="2067074" cy="348602"/>
            </a:xfrm>
            <a:prstGeom prst="rect">
              <a:avLst/>
            </a:prstGeom>
            <a:no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41" name="textruta 40"/>
            <p:cNvSpPr txBox="1"/>
            <p:nvPr/>
          </p:nvSpPr>
          <p:spPr>
            <a:xfrm>
              <a:off x="1262492" y="6077787"/>
              <a:ext cx="2067074" cy="307777"/>
            </a:xfrm>
            <a:prstGeom prst="rect">
              <a:avLst/>
            </a:prstGeom>
            <a:noFill/>
            <a:ln>
              <a:solidFill>
                <a:srgbClr val="004787"/>
              </a:solidFill>
            </a:ln>
          </p:spPr>
          <p:txBody>
            <a:bodyPr wrap="square" rtlCol="0">
              <a:spAutoFit/>
            </a:bodyPr>
            <a:lstStyle/>
            <a:p>
              <a:pPr algn="ctr" eaLnBrk="0" fontAlgn="base" hangingPunct="0">
                <a:spcBef>
                  <a:spcPct val="0"/>
                </a:spcBef>
                <a:spcAft>
                  <a:spcPct val="0"/>
                </a:spcAft>
              </a:pPr>
              <a:r>
                <a:rPr lang="sv-SE" sz="1400" dirty="0" smtClean="0">
                  <a:solidFill>
                    <a:srgbClr val="000000"/>
                  </a:solidFill>
                  <a:latin typeface="Arial" charset="0"/>
                </a:rPr>
                <a:t>Saknar grundutbildning</a:t>
              </a:r>
              <a:endParaRPr lang="sv-SE" sz="1400" dirty="0">
                <a:solidFill>
                  <a:srgbClr val="000000"/>
                </a:solidFill>
                <a:latin typeface="Arial" charset="0"/>
              </a:endParaRPr>
            </a:p>
          </p:txBody>
        </p:sp>
        <p:sp>
          <p:nvSpPr>
            <p:cNvPr id="45" name="Rektangel 44"/>
            <p:cNvSpPr/>
            <p:nvPr/>
          </p:nvSpPr>
          <p:spPr bwMode="auto">
            <a:xfrm>
              <a:off x="1259631" y="3447585"/>
              <a:ext cx="2087607" cy="753242"/>
            </a:xfrm>
            <a:prstGeom prst="rect">
              <a:avLst/>
            </a:prstGeom>
            <a:solidFill>
              <a:srgbClr val="F9C255"/>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sv-SE" dirty="0" smtClean="0">
                <a:solidFill>
                  <a:srgbClr val="000000"/>
                </a:solidFill>
                <a:latin typeface="Arial" charset="0"/>
              </a:endParaRPr>
            </a:p>
          </p:txBody>
        </p:sp>
        <p:sp>
          <p:nvSpPr>
            <p:cNvPr id="16" name="textruta 15"/>
            <p:cNvSpPr txBox="1"/>
            <p:nvPr/>
          </p:nvSpPr>
          <p:spPr>
            <a:xfrm>
              <a:off x="1280165" y="3462162"/>
              <a:ext cx="2069076" cy="738664"/>
            </a:xfrm>
            <a:prstGeom prst="rect">
              <a:avLst/>
            </a:prstGeom>
            <a:noFill/>
          </p:spPr>
          <p:txBody>
            <a:bodyPr wrap="square" rtlCol="0">
              <a:spAutoFit/>
            </a:bodyPr>
            <a:lstStyle/>
            <a:p>
              <a:pPr algn="ctr" eaLnBrk="0" fontAlgn="base" hangingPunct="0">
                <a:spcBef>
                  <a:spcPct val="0"/>
                </a:spcBef>
                <a:spcAft>
                  <a:spcPct val="0"/>
                </a:spcAft>
              </a:pPr>
              <a:r>
                <a:rPr lang="sv-SE" sz="1400" dirty="0" smtClean="0">
                  <a:solidFill>
                    <a:srgbClr val="000000"/>
                  </a:solidFill>
                  <a:latin typeface="Arial" charset="0"/>
                </a:rPr>
                <a:t>Eftergymnasial utbildning, </a:t>
              </a:r>
              <a:br>
                <a:rPr lang="sv-SE" sz="1400" dirty="0" smtClean="0">
                  <a:solidFill>
                    <a:srgbClr val="000000"/>
                  </a:solidFill>
                  <a:latin typeface="Arial" charset="0"/>
                </a:rPr>
              </a:br>
              <a:r>
                <a:rPr lang="sv-SE" sz="1400" dirty="0" smtClean="0">
                  <a:solidFill>
                    <a:srgbClr val="000000"/>
                  </a:solidFill>
                  <a:latin typeface="Arial" charset="0"/>
                </a:rPr>
                <a:t>mindre än 3 år</a:t>
              </a:r>
              <a:endParaRPr lang="sv-SE" sz="1400" dirty="0">
                <a:solidFill>
                  <a:srgbClr val="000000"/>
                </a:solidFill>
                <a:latin typeface="Arial" charset="0"/>
              </a:endParaRPr>
            </a:p>
          </p:txBody>
        </p:sp>
        <p:sp>
          <p:nvSpPr>
            <p:cNvPr id="46" name="Rektangel 45"/>
            <p:cNvSpPr/>
            <p:nvPr/>
          </p:nvSpPr>
          <p:spPr bwMode="auto">
            <a:xfrm>
              <a:off x="1262492" y="2348879"/>
              <a:ext cx="2067074" cy="360419"/>
            </a:xfrm>
            <a:prstGeom prst="rect">
              <a:avLst/>
            </a:prstGeom>
            <a:solidFill>
              <a:srgbClr val="F8E8A6"/>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20" name="textruta 19"/>
            <p:cNvSpPr txBox="1"/>
            <p:nvPr/>
          </p:nvSpPr>
          <p:spPr>
            <a:xfrm>
              <a:off x="1270808" y="2379948"/>
              <a:ext cx="2067074" cy="307777"/>
            </a:xfrm>
            <a:prstGeom prst="rect">
              <a:avLst/>
            </a:prstGeom>
            <a:noFill/>
          </p:spPr>
          <p:txBody>
            <a:bodyPr wrap="square" rtlCol="0">
              <a:spAutoFit/>
            </a:bodyPr>
            <a:lstStyle/>
            <a:p>
              <a:pPr algn="ctr" eaLnBrk="0" fontAlgn="base" hangingPunct="0">
                <a:spcBef>
                  <a:spcPct val="0"/>
                </a:spcBef>
                <a:spcAft>
                  <a:spcPct val="0"/>
                </a:spcAft>
              </a:pPr>
              <a:r>
                <a:rPr lang="sv-SE" sz="1400" dirty="0" smtClean="0">
                  <a:solidFill>
                    <a:srgbClr val="000000"/>
                  </a:solidFill>
                  <a:latin typeface="Arial" charset="0"/>
                </a:rPr>
                <a:t>Forskarutbildning</a:t>
              </a:r>
              <a:endParaRPr lang="sv-SE" sz="1400" dirty="0">
                <a:solidFill>
                  <a:srgbClr val="000000"/>
                </a:solidFill>
                <a:latin typeface="Arial" charset="0"/>
              </a:endParaRPr>
            </a:p>
          </p:txBody>
        </p:sp>
        <p:sp>
          <p:nvSpPr>
            <p:cNvPr id="47" name="Rektangel 46"/>
            <p:cNvSpPr/>
            <p:nvPr/>
          </p:nvSpPr>
          <p:spPr bwMode="auto">
            <a:xfrm>
              <a:off x="1259632" y="2694343"/>
              <a:ext cx="2067074" cy="753242"/>
            </a:xfrm>
            <a:prstGeom prst="rect">
              <a:avLst/>
            </a:prstGeom>
            <a:solidFill>
              <a:srgbClr val="F3D65B"/>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dirty="0" smtClean="0">
                <a:solidFill>
                  <a:srgbClr val="000000"/>
                </a:solidFill>
                <a:latin typeface="Arial" charset="0"/>
              </a:endParaRPr>
            </a:p>
          </p:txBody>
        </p:sp>
        <p:sp>
          <p:nvSpPr>
            <p:cNvPr id="18" name="textruta 17"/>
            <p:cNvSpPr txBox="1"/>
            <p:nvPr/>
          </p:nvSpPr>
          <p:spPr>
            <a:xfrm>
              <a:off x="1280165" y="2703096"/>
              <a:ext cx="2067074" cy="738664"/>
            </a:xfrm>
            <a:prstGeom prst="rect">
              <a:avLst/>
            </a:prstGeom>
            <a:noFill/>
          </p:spPr>
          <p:txBody>
            <a:bodyPr wrap="square" rtlCol="0">
              <a:spAutoFit/>
            </a:bodyPr>
            <a:lstStyle/>
            <a:p>
              <a:pPr algn="ctr" eaLnBrk="0" fontAlgn="base" hangingPunct="0">
                <a:spcBef>
                  <a:spcPct val="0"/>
                </a:spcBef>
                <a:spcAft>
                  <a:spcPct val="0"/>
                </a:spcAft>
              </a:pPr>
              <a:r>
                <a:rPr lang="sv-SE" sz="1400" dirty="0" smtClean="0">
                  <a:solidFill>
                    <a:srgbClr val="000000"/>
                  </a:solidFill>
                  <a:latin typeface="Arial" charset="0"/>
                </a:rPr>
                <a:t>Eftergymnasial utbildning, </a:t>
              </a:r>
              <a:br>
                <a:rPr lang="sv-SE" sz="1400" dirty="0" smtClean="0">
                  <a:solidFill>
                    <a:srgbClr val="000000"/>
                  </a:solidFill>
                  <a:latin typeface="Arial" charset="0"/>
                </a:rPr>
              </a:br>
              <a:r>
                <a:rPr lang="sv-SE" sz="1400" dirty="0" smtClean="0">
                  <a:solidFill>
                    <a:srgbClr val="000000"/>
                  </a:solidFill>
                  <a:latin typeface="Arial" charset="0"/>
                </a:rPr>
                <a:t>3 år eller mer</a:t>
              </a:r>
              <a:endParaRPr lang="sv-SE" sz="1400" dirty="0">
                <a:solidFill>
                  <a:srgbClr val="000000"/>
                </a:solidFill>
                <a:latin typeface="Arial" charset="0"/>
              </a:endParaRPr>
            </a:p>
          </p:txBody>
        </p:sp>
      </p:grpSp>
      <p:sp>
        <p:nvSpPr>
          <p:cNvPr id="5" name="Rätvinklig triangel 4"/>
          <p:cNvSpPr/>
          <p:nvPr/>
        </p:nvSpPr>
        <p:spPr bwMode="auto">
          <a:xfrm rot="10800000" flipH="1">
            <a:off x="2267744" y="2060848"/>
            <a:ext cx="3312368" cy="1944216"/>
          </a:xfrm>
          <a:prstGeom prst="rtTriangle">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smtClean="0">
              <a:solidFill>
                <a:srgbClr val="000000"/>
              </a:solidFill>
              <a:latin typeface="Arial" charset="0"/>
            </a:endParaRPr>
          </a:p>
        </p:txBody>
      </p:sp>
      <p:sp>
        <p:nvSpPr>
          <p:cNvPr id="44" name="Rätvinklig triangel 43"/>
          <p:cNvSpPr/>
          <p:nvPr/>
        </p:nvSpPr>
        <p:spPr bwMode="auto">
          <a:xfrm>
            <a:off x="2267744" y="3356992"/>
            <a:ext cx="6336704" cy="2088232"/>
          </a:xfrm>
          <a:prstGeom prst="rtTriangle">
            <a:avLst/>
          </a:prstGeom>
          <a:noFill/>
          <a:ln w="12700"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sv-SE" smtClean="0">
              <a:solidFill>
                <a:srgbClr val="000000"/>
              </a:solidFill>
              <a:latin typeface="Arial" charset="0"/>
            </a:endParaRPr>
          </a:p>
        </p:txBody>
      </p:sp>
      <p:sp>
        <p:nvSpPr>
          <p:cNvPr id="6" name="textruta 5"/>
          <p:cNvSpPr txBox="1"/>
          <p:nvPr/>
        </p:nvSpPr>
        <p:spPr>
          <a:xfrm>
            <a:off x="611560" y="1124744"/>
            <a:ext cx="7560840" cy="369332"/>
          </a:xfrm>
          <a:prstGeom prst="rect">
            <a:avLst/>
          </a:prstGeom>
          <a:noFill/>
        </p:spPr>
        <p:txBody>
          <a:bodyPr wrap="square" rtlCol="0">
            <a:spAutoFit/>
          </a:bodyPr>
          <a:lstStyle/>
          <a:p>
            <a:r>
              <a:rPr lang="sv-SE" dirty="0" smtClean="0">
                <a:solidFill>
                  <a:srgbClr val="000000"/>
                </a:solidFill>
              </a:rPr>
              <a:t>Prioriterade insatser kontra behov på arbetsmarknaden</a:t>
            </a:r>
            <a:endParaRPr lang="sv-SE" dirty="0">
              <a:solidFill>
                <a:srgbClr val="000000"/>
              </a:solidFill>
            </a:endParaRPr>
          </a:p>
        </p:txBody>
      </p:sp>
      <p:sp>
        <p:nvSpPr>
          <p:cNvPr id="7" name="textruta 6"/>
          <p:cNvSpPr txBox="1"/>
          <p:nvPr/>
        </p:nvSpPr>
        <p:spPr>
          <a:xfrm>
            <a:off x="2195736" y="5085184"/>
            <a:ext cx="2232248" cy="307777"/>
          </a:xfrm>
          <a:prstGeom prst="rect">
            <a:avLst/>
          </a:prstGeom>
          <a:noFill/>
        </p:spPr>
        <p:txBody>
          <a:bodyPr wrap="square" rtlCol="0">
            <a:spAutoFit/>
          </a:bodyPr>
          <a:lstStyle/>
          <a:p>
            <a:r>
              <a:rPr lang="sv-SE" sz="1400" dirty="0" smtClean="0">
                <a:solidFill>
                  <a:srgbClr val="000000"/>
                </a:solidFill>
              </a:rPr>
              <a:t>jobbcoaching</a:t>
            </a:r>
            <a:endParaRPr lang="sv-SE" sz="1400" dirty="0">
              <a:solidFill>
                <a:srgbClr val="000000"/>
              </a:solidFill>
            </a:endParaRPr>
          </a:p>
        </p:txBody>
      </p:sp>
      <p:sp>
        <p:nvSpPr>
          <p:cNvPr id="48" name="textruta 47"/>
          <p:cNvSpPr txBox="1"/>
          <p:nvPr/>
        </p:nvSpPr>
        <p:spPr>
          <a:xfrm>
            <a:off x="2627784" y="4725144"/>
            <a:ext cx="2232248" cy="307777"/>
          </a:xfrm>
          <a:prstGeom prst="rect">
            <a:avLst/>
          </a:prstGeom>
          <a:noFill/>
        </p:spPr>
        <p:txBody>
          <a:bodyPr wrap="square" rtlCol="0">
            <a:spAutoFit/>
          </a:bodyPr>
          <a:lstStyle/>
          <a:p>
            <a:r>
              <a:rPr lang="sv-SE" sz="1400" dirty="0" smtClean="0">
                <a:solidFill>
                  <a:srgbClr val="000000"/>
                </a:solidFill>
              </a:rPr>
              <a:t>vägledning</a:t>
            </a:r>
            <a:endParaRPr lang="sv-SE" sz="1400" dirty="0">
              <a:solidFill>
                <a:srgbClr val="000000"/>
              </a:solidFill>
            </a:endParaRPr>
          </a:p>
        </p:txBody>
      </p:sp>
      <p:sp>
        <p:nvSpPr>
          <p:cNvPr id="49" name="textruta 48"/>
          <p:cNvSpPr txBox="1"/>
          <p:nvPr/>
        </p:nvSpPr>
        <p:spPr>
          <a:xfrm>
            <a:off x="3635896" y="5013176"/>
            <a:ext cx="2232248" cy="307777"/>
          </a:xfrm>
          <a:prstGeom prst="rect">
            <a:avLst/>
          </a:prstGeom>
          <a:noFill/>
        </p:spPr>
        <p:txBody>
          <a:bodyPr wrap="square" rtlCol="0">
            <a:spAutoFit/>
          </a:bodyPr>
          <a:lstStyle/>
          <a:p>
            <a:r>
              <a:rPr lang="sv-SE" sz="1400" dirty="0" smtClean="0">
                <a:solidFill>
                  <a:srgbClr val="000000"/>
                </a:solidFill>
              </a:rPr>
              <a:t>försörjningsstöd</a:t>
            </a:r>
            <a:endParaRPr lang="sv-SE" sz="1400" dirty="0">
              <a:solidFill>
                <a:srgbClr val="000000"/>
              </a:solidFill>
            </a:endParaRPr>
          </a:p>
        </p:txBody>
      </p:sp>
      <p:sp>
        <p:nvSpPr>
          <p:cNvPr id="50" name="textruta 49"/>
          <p:cNvSpPr txBox="1"/>
          <p:nvPr/>
        </p:nvSpPr>
        <p:spPr>
          <a:xfrm>
            <a:off x="5436096" y="5157192"/>
            <a:ext cx="2232248" cy="523220"/>
          </a:xfrm>
          <a:prstGeom prst="rect">
            <a:avLst/>
          </a:prstGeom>
          <a:noFill/>
        </p:spPr>
        <p:txBody>
          <a:bodyPr wrap="square" rtlCol="0">
            <a:spAutoFit/>
          </a:bodyPr>
          <a:lstStyle/>
          <a:p>
            <a:r>
              <a:rPr lang="sv-SE" sz="1400" dirty="0" smtClean="0">
                <a:solidFill>
                  <a:srgbClr val="000000"/>
                </a:solidFill>
              </a:rPr>
              <a:t>Arbetsträning i reell arbetsmiljö</a:t>
            </a:r>
            <a:endParaRPr lang="sv-SE" sz="1400" dirty="0">
              <a:solidFill>
                <a:srgbClr val="000000"/>
              </a:solidFill>
            </a:endParaRPr>
          </a:p>
        </p:txBody>
      </p:sp>
      <p:sp>
        <p:nvSpPr>
          <p:cNvPr id="51" name="textruta 50"/>
          <p:cNvSpPr txBox="1"/>
          <p:nvPr/>
        </p:nvSpPr>
        <p:spPr>
          <a:xfrm>
            <a:off x="5868144" y="4921423"/>
            <a:ext cx="3600400" cy="307777"/>
          </a:xfrm>
          <a:prstGeom prst="rect">
            <a:avLst/>
          </a:prstGeom>
          <a:noFill/>
        </p:spPr>
        <p:txBody>
          <a:bodyPr wrap="square" rtlCol="0">
            <a:spAutoFit/>
          </a:bodyPr>
          <a:lstStyle/>
          <a:p>
            <a:r>
              <a:rPr lang="sv-SE" sz="1400" dirty="0" smtClean="0">
                <a:solidFill>
                  <a:srgbClr val="000000"/>
                </a:solidFill>
              </a:rPr>
              <a:t>Motivationshöjande aktiviteter</a:t>
            </a:r>
            <a:endParaRPr lang="sv-SE" sz="1400" dirty="0">
              <a:solidFill>
                <a:srgbClr val="000000"/>
              </a:solidFill>
            </a:endParaRPr>
          </a:p>
        </p:txBody>
      </p:sp>
      <p:sp>
        <p:nvSpPr>
          <p:cNvPr id="52" name="textruta 51"/>
          <p:cNvSpPr txBox="1"/>
          <p:nvPr/>
        </p:nvSpPr>
        <p:spPr>
          <a:xfrm>
            <a:off x="2411760" y="4365104"/>
            <a:ext cx="2232248" cy="307777"/>
          </a:xfrm>
          <a:prstGeom prst="rect">
            <a:avLst/>
          </a:prstGeom>
          <a:noFill/>
        </p:spPr>
        <p:txBody>
          <a:bodyPr wrap="square" rtlCol="0">
            <a:spAutoFit/>
          </a:bodyPr>
          <a:lstStyle/>
          <a:p>
            <a:r>
              <a:rPr lang="sv-SE" sz="1400" dirty="0" smtClean="0">
                <a:solidFill>
                  <a:srgbClr val="000000"/>
                </a:solidFill>
              </a:rPr>
              <a:t>Återgång till studier</a:t>
            </a:r>
            <a:endParaRPr lang="sv-SE" sz="1400" dirty="0">
              <a:solidFill>
                <a:srgbClr val="000000"/>
              </a:solidFill>
            </a:endParaRPr>
          </a:p>
        </p:txBody>
      </p:sp>
      <p:sp>
        <p:nvSpPr>
          <p:cNvPr id="53" name="textruta 52"/>
          <p:cNvSpPr txBox="1"/>
          <p:nvPr/>
        </p:nvSpPr>
        <p:spPr>
          <a:xfrm>
            <a:off x="3923928" y="4653136"/>
            <a:ext cx="2592288" cy="307777"/>
          </a:xfrm>
          <a:prstGeom prst="rect">
            <a:avLst/>
          </a:prstGeom>
          <a:noFill/>
        </p:spPr>
        <p:txBody>
          <a:bodyPr wrap="square" rtlCol="0">
            <a:spAutoFit/>
          </a:bodyPr>
          <a:lstStyle/>
          <a:p>
            <a:r>
              <a:rPr lang="sv-SE" sz="1400" dirty="0" smtClean="0">
                <a:solidFill>
                  <a:srgbClr val="000000"/>
                </a:solidFill>
              </a:rPr>
              <a:t>arbetsförmågebedömning</a:t>
            </a:r>
            <a:endParaRPr lang="sv-SE" sz="1400" dirty="0">
              <a:solidFill>
                <a:srgbClr val="000000"/>
              </a:solidFill>
            </a:endParaRPr>
          </a:p>
        </p:txBody>
      </p:sp>
      <p:sp>
        <p:nvSpPr>
          <p:cNvPr id="54" name="textruta 53"/>
          <p:cNvSpPr txBox="1"/>
          <p:nvPr/>
        </p:nvSpPr>
        <p:spPr>
          <a:xfrm>
            <a:off x="4932040" y="4345359"/>
            <a:ext cx="3456384" cy="307777"/>
          </a:xfrm>
          <a:prstGeom prst="rect">
            <a:avLst/>
          </a:prstGeom>
          <a:noFill/>
        </p:spPr>
        <p:txBody>
          <a:bodyPr wrap="square" rtlCol="0">
            <a:spAutoFit/>
          </a:bodyPr>
          <a:lstStyle/>
          <a:p>
            <a:r>
              <a:rPr lang="sv-SE" sz="1400" dirty="0" err="1" smtClean="0">
                <a:solidFill>
                  <a:srgbClr val="000000"/>
                </a:solidFill>
              </a:rPr>
              <a:t>Kompetensutv</a:t>
            </a:r>
            <a:r>
              <a:rPr lang="sv-SE" sz="1400" dirty="0" smtClean="0">
                <a:solidFill>
                  <a:srgbClr val="000000"/>
                </a:solidFill>
              </a:rPr>
              <a:t> genom yrkespraktik</a:t>
            </a:r>
            <a:endParaRPr lang="sv-SE" sz="1400" dirty="0">
              <a:solidFill>
                <a:srgbClr val="000000"/>
              </a:solidFill>
            </a:endParaRPr>
          </a:p>
        </p:txBody>
      </p:sp>
      <p:sp>
        <p:nvSpPr>
          <p:cNvPr id="55" name="textruta 54"/>
          <p:cNvSpPr txBox="1"/>
          <p:nvPr/>
        </p:nvSpPr>
        <p:spPr>
          <a:xfrm>
            <a:off x="3563888" y="5353471"/>
            <a:ext cx="2232248" cy="307777"/>
          </a:xfrm>
          <a:prstGeom prst="rect">
            <a:avLst/>
          </a:prstGeom>
          <a:noFill/>
        </p:spPr>
        <p:txBody>
          <a:bodyPr wrap="square" rtlCol="0">
            <a:spAutoFit/>
          </a:bodyPr>
          <a:lstStyle/>
          <a:p>
            <a:r>
              <a:rPr lang="sv-SE" sz="1400" dirty="0" err="1" smtClean="0">
                <a:solidFill>
                  <a:srgbClr val="000000"/>
                </a:solidFill>
              </a:rPr>
              <a:t>grundvux</a:t>
            </a:r>
            <a:endParaRPr lang="sv-SE" sz="1400" dirty="0">
              <a:solidFill>
                <a:srgbClr val="000000"/>
              </a:solidFill>
            </a:endParaRPr>
          </a:p>
        </p:txBody>
      </p:sp>
      <p:sp>
        <p:nvSpPr>
          <p:cNvPr id="56" name="textruta 55"/>
          <p:cNvSpPr txBox="1"/>
          <p:nvPr/>
        </p:nvSpPr>
        <p:spPr>
          <a:xfrm>
            <a:off x="2339752" y="3861048"/>
            <a:ext cx="1152128" cy="307777"/>
          </a:xfrm>
          <a:prstGeom prst="rect">
            <a:avLst/>
          </a:prstGeom>
          <a:noFill/>
        </p:spPr>
        <p:txBody>
          <a:bodyPr wrap="square" rtlCol="0">
            <a:spAutoFit/>
          </a:bodyPr>
          <a:lstStyle/>
          <a:p>
            <a:r>
              <a:rPr lang="sv-SE" sz="1400" dirty="0" err="1" smtClean="0">
                <a:solidFill>
                  <a:srgbClr val="000000"/>
                </a:solidFill>
              </a:rPr>
              <a:t>yrkesvux</a:t>
            </a:r>
            <a:endParaRPr lang="sv-SE" sz="1400" dirty="0">
              <a:solidFill>
                <a:srgbClr val="000000"/>
              </a:solidFill>
            </a:endParaRPr>
          </a:p>
        </p:txBody>
      </p:sp>
      <p:sp>
        <p:nvSpPr>
          <p:cNvPr id="57" name="textruta 56"/>
          <p:cNvSpPr txBox="1"/>
          <p:nvPr/>
        </p:nvSpPr>
        <p:spPr>
          <a:xfrm>
            <a:off x="3419872" y="4013448"/>
            <a:ext cx="1728192" cy="307777"/>
          </a:xfrm>
          <a:prstGeom prst="rect">
            <a:avLst/>
          </a:prstGeom>
          <a:noFill/>
        </p:spPr>
        <p:txBody>
          <a:bodyPr wrap="square" rtlCol="0">
            <a:spAutoFit/>
          </a:bodyPr>
          <a:lstStyle/>
          <a:p>
            <a:r>
              <a:rPr lang="sv-SE" sz="1400" dirty="0" err="1" smtClean="0">
                <a:solidFill>
                  <a:srgbClr val="000000"/>
                </a:solidFill>
              </a:rPr>
              <a:t>lärlingsvuxsvux</a:t>
            </a:r>
            <a:endParaRPr lang="sv-SE" sz="1400" dirty="0">
              <a:solidFill>
                <a:srgbClr val="000000"/>
              </a:solidFill>
            </a:endParaRPr>
          </a:p>
        </p:txBody>
      </p:sp>
      <p:sp>
        <p:nvSpPr>
          <p:cNvPr id="58" name="textruta 57"/>
          <p:cNvSpPr txBox="1"/>
          <p:nvPr/>
        </p:nvSpPr>
        <p:spPr>
          <a:xfrm>
            <a:off x="6516216" y="4653136"/>
            <a:ext cx="1152128" cy="307777"/>
          </a:xfrm>
          <a:prstGeom prst="rect">
            <a:avLst/>
          </a:prstGeom>
          <a:noFill/>
        </p:spPr>
        <p:txBody>
          <a:bodyPr wrap="square" rtlCol="0">
            <a:spAutoFit/>
          </a:bodyPr>
          <a:lstStyle/>
          <a:p>
            <a:r>
              <a:rPr lang="sv-SE" sz="1400" dirty="0" smtClean="0">
                <a:solidFill>
                  <a:srgbClr val="000000"/>
                </a:solidFill>
              </a:rPr>
              <a:t>SFI</a:t>
            </a:r>
            <a:endParaRPr lang="sv-SE" sz="1400" dirty="0">
              <a:solidFill>
                <a:srgbClr val="000000"/>
              </a:solidFill>
            </a:endParaRPr>
          </a:p>
        </p:txBody>
      </p:sp>
      <p:sp>
        <p:nvSpPr>
          <p:cNvPr id="59" name="textruta 58"/>
          <p:cNvSpPr txBox="1"/>
          <p:nvPr/>
        </p:nvSpPr>
        <p:spPr>
          <a:xfrm>
            <a:off x="2492152" y="2492896"/>
            <a:ext cx="6328320" cy="307777"/>
          </a:xfrm>
          <a:prstGeom prst="rect">
            <a:avLst/>
          </a:prstGeom>
          <a:noFill/>
        </p:spPr>
        <p:txBody>
          <a:bodyPr wrap="square" rtlCol="0">
            <a:spAutoFit/>
          </a:bodyPr>
          <a:lstStyle/>
          <a:p>
            <a:r>
              <a:rPr lang="sv-SE" sz="1400" dirty="0" smtClean="0">
                <a:solidFill>
                  <a:srgbClr val="000000"/>
                </a:solidFill>
              </a:rPr>
              <a:t>Arbetsmarknaden söker kvalificerad kunskap och kompetens</a:t>
            </a:r>
            <a:endParaRPr lang="sv-SE" sz="1400" dirty="0">
              <a:solidFill>
                <a:srgbClr val="000000"/>
              </a:solidFill>
            </a:endParaRPr>
          </a:p>
        </p:txBody>
      </p:sp>
    </p:spTree>
    <p:extLst>
      <p:ext uri="{BB962C8B-B14F-4D97-AF65-F5344CB8AC3E}">
        <p14:creationId xmlns:p14="http://schemas.microsoft.com/office/powerpoint/2010/main" val="367409510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4" grpId="0" animBg="1"/>
      <p:bldP spid="7" grpId="0"/>
      <p:bldP spid="48" grpId="0"/>
      <p:bldP spid="49" grpId="0"/>
      <p:bldP spid="50" grpId="0"/>
      <p:bldP spid="51" grpId="0"/>
      <p:bldP spid="52" grpId="0"/>
      <p:bldP spid="53" grpId="0"/>
      <p:bldP spid="54" grpId="0"/>
      <p:bldP spid="55" grpId="0"/>
      <p:bldP spid="56" grpId="0"/>
      <p:bldP spid="57" grpId="0"/>
      <p:bldP spid="58" grpId="0"/>
      <p:bldP spid="5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755576" y="1340768"/>
            <a:ext cx="7772400" cy="1470025"/>
          </a:xfrm>
        </p:spPr>
        <p:txBody>
          <a:bodyPr/>
          <a:lstStyle/>
          <a:p>
            <a:r>
              <a:rPr lang="sv-SE" dirty="0" smtClean="0"/>
              <a:t>Svenskt p</a:t>
            </a:r>
            <a:r>
              <a:rPr lang="sv-SE" dirty="0" smtClean="0"/>
              <a:t>artnerskap</a:t>
            </a:r>
            <a:endParaRPr lang="sv-SE" dirty="0"/>
          </a:p>
        </p:txBody>
      </p:sp>
      <p:sp>
        <p:nvSpPr>
          <p:cNvPr id="3" name="Underrubrik 2"/>
          <p:cNvSpPr>
            <a:spLocks noGrp="1"/>
          </p:cNvSpPr>
          <p:nvPr>
            <p:ph type="subTitle" idx="1"/>
          </p:nvPr>
        </p:nvSpPr>
        <p:spPr>
          <a:xfrm>
            <a:off x="467544" y="2564904"/>
            <a:ext cx="3960440" cy="4104456"/>
          </a:xfrm>
        </p:spPr>
        <p:txBody>
          <a:bodyPr>
            <a:normAutofit fontScale="92500" lnSpcReduction="10000"/>
          </a:bodyPr>
          <a:lstStyle/>
          <a:p>
            <a:pPr marL="457200" indent="-457200" algn="l">
              <a:buFont typeface="Arial" panose="020B0604020202020204" pitchFamily="34" charset="0"/>
              <a:buChar char="•"/>
            </a:pPr>
            <a:r>
              <a:rPr lang="sv-SE" dirty="0" err="1" smtClean="0">
                <a:solidFill>
                  <a:schemeClr val="tx1"/>
                </a:solidFill>
              </a:rPr>
              <a:t>Folkhälsokommitten</a:t>
            </a:r>
            <a:endParaRPr lang="sv-SE" dirty="0" smtClean="0">
              <a:solidFill>
                <a:schemeClr val="tx1"/>
              </a:solidFill>
            </a:endParaRPr>
          </a:p>
          <a:p>
            <a:pPr marL="457200" indent="-457200" algn="l">
              <a:buFont typeface="Arial" panose="020B0604020202020204" pitchFamily="34" charset="0"/>
              <a:buChar char="•"/>
            </a:pPr>
            <a:r>
              <a:rPr lang="sv-SE" dirty="0" smtClean="0">
                <a:solidFill>
                  <a:schemeClr val="tx1"/>
                </a:solidFill>
              </a:rPr>
              <a:t>Validering Väst</a:t>
            </a:r>
            <a:endParaRPr lang="sv-SE" dirty="0" smtClean="0">
              <a:solidFill>
                <a:schemeClr val="tx1"/>
              </a:solidFill>
            </a:endParaRPr>
          </a:p>
          <a:p>
            <a:pPr marL="457200" indent="-457200" algn="l">
              <a:buFont typeface="Arial" panose="020B0604020202020204" pitchFamily="34" charset="0"/>
              <a:buChar char="•"/>
            </a:pPr>
            <a:r>
              <a:rPr lang="sv-SE" dirty="0" err="1" smtClean="0">
                <a:solidFill>
                  <a:schemeClr val="tx1"/>
                </a:solidFill>
              </a:rPr>
              <a:t>Westum</a:t>
            </a:r>
            <a:r>
              <a:rPr lang="sv-SE" dirty="0" smtClean="0">
                <a:solidFill>
                  <a:schemeClr val="tx1"/>
                </a:solidFill>
              </a:rPr>
              <a:t> samt </a:t>
            </a:r>
            <a:r>
              <a:rPr lang="sv-SE" dirty="0" err="1" smtClean="0">
                <a:solidFill>
                  <a:schemeClr val="tx1"/>
                </a:solidFill>
              </a:rPr>
              <a:t>medl.kommuner</a:t>
            </a:r>
            <a:endParaRPr lang="sv-SE" dirty="0" smtClean="0">
              <a:solidFill>
                <a:schemeClr val="tx1"/>
              </a:solidFill>
            </a:endParaRPr>
          </a:p>
          <a:p>
            <a:pPr marL="457200" indent="-457200" algn="l">
              <a:buFont typeface="Arial" panose="020B0604020202020204" pitchFamily="34" charset="0"/>
              <a:buChar char="•"/>
            </a:pPr>
            <a:r>
              <a:rPr lang="sv-SE" dirty="0" smtClean="0">
                <a:solidFill>
                  <a:schemeClr val="tx1"/>
                </a:solidFill>
              </a:rPr>
              <a:t>Företagarna</a:t>
            </a:r>
          </a:p>
          <a:p>
            <a:pPr marL="457200" indent="-457200" algn="l">
              <a:buFont typeface="Arial" panose="020B0604020202020204" pitchFamily="34" charset="0"/>
              <a:buChar char="•"/>
            </a:pPr>
            <a:r>
              <a:rPr lang="sv-SE" dirty="0" smtClean="0">
                <a:solidFill>
                  <a:schemeClr val="tx1"/>
                </a:solidFill>
              </a:rPr>
              <a:t>Arbetsförmedlingen</a:t>
            </a:r>
          </a:p>
          <a:p>
            <a:pPr marL="457200" indent="-457200" algn="l">
              <a:buFont typeface="Arial" panose="020B0604020202020204" pitchFamily="34" charset="0"/>
              <a:buChar char="•"/>
            </a:pPr>
            <a:r>
              <a:rPr lang="sv-SE" dirty="0" smtClean="0">
                <a:solidFill>
                  <a:schemeClr val="tx1"/>
                </a:solidFill>
              </a:rPr>
              <a:t>Delregioner</a:t>
            </a:r>
          </a:p>
          <a:p>
            <a:pPr marL="457200" indent="-457200" algn="l">
              <a:buFont typeface="Arial" panose="020B0604020202020204" pitchFamily="34" charset="0"/>
              <a:buChar char="•"/>
            </a:pPr>
            <a:r>
              <a:rPr lang="sv-SE" dirty="0" smtClean="0">
                <a:solidFill>
                  <a:schemeClr val="tx1"/>
                </a:solidFill>
              </a:rPr>
              <a:t>Regioner</a:t>
            </a:r>
          </a:p>
          <a:p>
            <a:pPr algn="l"/>
            <a:endParaRPr lang="sv-SE" b="1" dirty="0" smtClean="0"/>
          </a:p>
          <a:p>
            <a:pPr algn="l"/>
            <a:endParaRPr lang="sv-SE" b="1" dirty="0" smtClean="0"/>
          </a:p>
          <a:p>
            <a:endParaRPr lang="sv-SE"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Underrubrik 2"/>
          <p:cNvSpPr txBox="1">
            <a:spLocks/>
          </p:cNvSpPr>
          <p:nvPr/>
        </p:nvSpPr>
        <p:spPr>
          <a:xfrm>
            <a:off x="4807818" y="2492896"/>
            <a:ext cx="3868637" cy="4104456"/>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sv-SE" dirty="0" smtClean="0">
                <a:solidFill>
                  <a:schemeClr val="tx1"/>
                </a:solidFill>
              </a:rPr>
              <a:t>Västra Götalands bildningsförbund</a:t>
            </a:r>
          </a:p>
          <a:p>
            <a:pPr marL="457200" indent="-457200" algn="l">
              <a:buFont typeface="Arial" panose="020B0604020202020204" pitchFamily="34" charset="0"/>
              <a:buChar char="•"/>
            </a:pPr>
            <a:r>
              <a:rPr lang="sv-SE" dirty="0" err="1" smtClean="0">
                <a:solidFill>
                  <a:schemeClr val="tx1"/>
                </a:solidFill>
              </a:rPr>
              <a:t>Coompanion</a:t>
            </a:r>
            <a:endParaRPr lang="sv-SE" dirty="0" smtClean="0">
              <a:solidFill>
                <a:schemeClr val="tx1"/>
              </a:solidFill>
            </a:endParaRPr>
          </a:p>
          <a:p>
            <a:pPr marL="457200" indent="-457200" algn="l">
              <a:buFont typeface="Arial" panose="020B0604020202020204" pitchFamily="34" charset="0"/>
              <a:buChar char="•"/>
            </a:pPr>
            <a:r>
              <a:rPr lang="sv-SE" dirty="0" smtClean="0">
                <a:solidFill>
                  <a:schemeClr val="tx1"/>
                </a:solidFill>
              </a:rPr>
              <a:t>VKF</a:t>
            </a:r>
          </a:p>
          <a:p>
            <a:pPr marL="457200" indent="-457200" algn="l">
              <a:buFont typeface="Arial" panose="020B0604020202020204" pitchFamily="34" charset="0"/>
              <a:buChar char="•"/>
            </a:pPr>
            <a:r>
              <a:rPr lang="sv-SE" dirty="0" smtClean="0">
                <a:solidFill>
                  <a:schemeClr val="tx1"/>
                </a:solidFill>
              </a:rPr>
              <a:t>(LO, BRG, IF-metall, Västsvenska handelskammaren, Svenskt näringsliv)</a:t>
            </a:r>
          </a:p>
          <a:p>
            <a:pPr algn="l"/>
            <a:endParaRPr lang="sv-SE" b="1" dirty="0" smtClean="0"/>
          </a:p>
          <a:p>
            <a:pPr algn="l"/>
            <a:endParaRPr lang="sv-SE" b="1" dirty="0" smtClean="0"/>
          </a:p>
          <a:p>
            <a:endParaRPr lang="sv-SE" b="1" dirty="0"/>
          </a:p>
        </p:txBody>
      </p:sp>
    </p:spTree>
    <p:extLst>
      <p:ext uri="{BB962C8B-B14F-4D97-AF65-F5344CB8AC3E}">
        <p14:creationId xmlns:p14="http://schemas.microsoft.com/office/powerpoint/2010/main" val="5972525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Diagram 4"/>
          <p:cNvGraphicFramePr/>
          <p:nvPr>
            <p:extLst>
              <p:ext uri="{D42A27DB-BD31-4B8C-83A1-F6EECF244321}">
                <p14:modId xmlns:p14="http://schemas.microsoft.com/office/powerpoint/2010/main" val="2890465757"/>
              </p:ext>
            </p:extLst>
          </p:nvPr>
        </p:nvGraphicFramePr>
        <p:xfrm>
          <a:off x="1187624" y="404664"/>
          <a:ext cx="6096000" cy="64533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ruta 3"/>
          <p:cNvSpPr txBox="1"/>
          <p:nvPr/>
        </p:nvSpPr>
        <p:spPr>
          <a:xfrm>
            <a:off x="3419872" y="5075892"/>
            <a:ext cx="1621341" cy="307777"/>
          </a:xfrm>
          <a:prstGeom prst="rect">
            <a:avLst/>
          </a:prstGeom>
          <a:noFill/>
        </p:spPr>
        <p:txBody>
          <a:bodyPr wrap="none" rtlCol="0">
            <a:spAutoFit/>
          </a:bodyPr>
          <a:lstStyle/>
          <a:p>
            <a:r>
              <a:rPr lang="sv-SE" sz="1400" dirty="0" smtClean="0"/>
              <a:t>Enskilda kommuner</a:t>
            </a:r>
            <a:endParaRPr lang="sv-SE" sz="1400" dirty="0"/>
          </a:p>
        </p:txBody>
      </p:sp>
      <p:sp>
        <p:nvSpPr>
          <p:cNvPr id="7" name="textruta 6"/>
          <p:cNvSpPr txBox="1"/>
          <p:nvPr/>
        </p:nvSpPr>
        <p:spPr>
          <a:xfrm>
            <a:off x="1187624" y="5074403"/>
            <a:ext cx="1621341" cy="307777"/>
          </a:xfrm>
          <a:prstGeom prst="rect">
            <a:avLst/>
          </a:prstGeom>
          <a:noFill/>
        </p:spPr>
        <p:txBody>
          <a:bodyPr wrap="none" rtlCol="0">
            <a:spAutoFit/>
          </a:bodyPr>
          <a:lstStyle/>
          <a:p>
            <a:r>
              <a:rPr lang="sv-SE" sz="1400" dirty="0" smtClean="0"/>
              <a:t>Enskilda kommuner</a:t>
            </a:r>
            <a:endParaRPr lang="sv-SE" sz="1400" dirty="0"/>
          </a:p>
        </p:txBody>
      </p:sp>
      <p:sp>
        <p:nvSpPr>
          <p:cNvPr id="8" name="textruta 7"/>
          <p:cNvSpPr txBox="1"/>
          <p:nvPr/>
        </p:nvSpPr>
        <p:spPr>
          <a:xfrm>
            <a:off x="5508104" y="4972955"/>
            <a:ext cx="1621341" cy="307777"/>
          </a:xfrm>
          <a:prstGeom prst="rect">
            <a:avLst/>
          </a:prstGeom>
          <a:noFill/>
        </p:spPr>
        <p:txBody>
          <a:bodyPr wrap="none" rtlCol="0">
            <a:spAutoFit/>
          </a:bodyPr>
          <a:lstStyle/>
          <a:p>
            <a:r>
              <a:rPr lang="sv-SE" sz="1400" dirty="0" smtClean="0"/>
              <a:t>Enskilda kommuner</a:t>
            </a:r>
            <a:endParaRPr lang="sv-SE" sz="1400" dirty="0"/>
          </a:p>
        </p:txBody>
      </p:sp>
      <p:sp>
        <p:nvSpPr>
          <p:cNvPr id="9" name="textruta 8"/>
          <p:cNvSpPr txBox="1"/>
          <p:nvPr/>
        </p:nvSpPr>
        <p:spPr>
          <a:xfrm>
            <a:off x="1187624" y="5382180"/>
            <a:ext cx="1645130" cy="307777"/>
          </a:xfrm>
          <a:prstGeom prst="rect">
            <a:avLst/>
          </a:prstGeom>
          <a:noFill/>
        </p:spPr>
        <p:txBody>
          <a:bodyPr wrap="none" rtlCol="0">
            <a:spAutoFit/>
          </a:bodyPr>
          <a:lstStyle/>
          <a:p>
            <a:r>
              <a:rPr lang="sv-SE" sz="1400" dirty="0" smtClean="0"/>
              <a:t>Arbetsförmedlingen</a:t>
            </a:r>
            <a:endParaRPr lang="sv-SE" sz="1400" dirty="0"/>
          </a:p>
        </p:txBody>
      </p:sp>
      <p:sp>
        <p:nvSpPr>
          <p:cNvPr id="10" name="textruta 9"/>
          <p:cNvSpPr txBox="1"/>
          <p:nvPr/>
        </p:nvSpPr>
        <p:spPr>
          <a:xfrm>
            <a:off x="5535635" y="5229780"/>
            <a:ext cx="1064650" cy="307777"/>
          </a:xfrm>
          <a:prstGeom prst="rect">
            <a:avLst/>
          </a:prstGeom>
          <a:noFill/>
        </p:spPr>
        <p:txBody>
          <a:bodyPr wrap="none" rtlCol="0">
            <a:spAutoFit/>
          </a:bodyPr>
          <a:lstStyle/>
          <a:p>
            <a:r>
              <a:rPr lang="sv-SE" sz="1400" dirty="0" smtClean="0"/>
              <a:t>Företagarna</a:t>
            </a:r>
            <a:endParaRPr lang="sv-SE" sz="1400" dirty="0"/>
          </a:p>
        </p:txBody>
      </p:sp>
      <p:sp>
        <p:nvSpPr>
          <p:cNvPr id="11" name="textruta 10"/>
          <p:cNvSpPr txBox="1"/>
          <p:nvPr/>
        </p:nvSpPr>
        <p:spPr>
          <a:xfrm>
            <a:off x="5511846" y="5534579"/>
            <a:ext cx="1645130" cy="307777"/>
          </a:xfrm>
          <a:prstGeom prst="rect">
            <a:avLst/>
          </a:prstGeom>
          <a:noFill/>
        </p:spPr>
        <p:txBody>
          <a:bodyPr wrap="none" rtlCol="0">
            <a:spAutoFit/>
          </a:bodyPr>
          <a:lstStyle/>
          <a:p>
            <a:r>
              <a:rPr lang="sv-SE" sz="1400" dirty="0" smtClean="0"/>
              <a:t>Arbetsförmedlingen</a:t>
            </a:r>
            <a:endParaRPr lang="sv-SE" sz="1400" dirty="0"/>
          </a:p>
        </p:txBody>
      </p:sp>
      <p:sp>
        <p:nvSpPr>
          <p:cNvPr id="12" name="textruta 11"/>
          <p:cNvSpPr txBox="1"/>
          <p:nvPr/>
        </p:nvSpPr>
        <p:spPr>
          <a:xfrm>
            <a:off x="1163835" y="5689957"/>
            <a:ext cx="1780039" cy="307777"/>
          </a:xfrm>
          <a:prstGeom prst="rect">
            <a:avLst/>
          </a:prstGeom>
          <a:noFill/>
        </p:spPr>
        <p:txBody>
          <a:bodyPr wrap="none" rtlCol="0">
            <a:spAutoFit/>
          </a:bodyPr>
          <a:lstStyle/>
          <a:p>
            <a:r>
              <a:rPr lang="sv-SE" sz="1400" dirty="0" smtClean="0"/>
              <a:t>VGR bildningsförbund</a:t>
            </a:r>
            <a:endParaRPr lang="sv-SE" sz="1400" dirty="0"/>
          </a:p>
        </p:txBody>
      </p:sp>
      <p:sp>
        <p:nvSpPr>
          <p:cNvPr id="13" name="textruta 12"/>
          <p:cNvSpPr txBox="1"/>
          <p:nvPr/>
        </p:nvSpPr>
        <p:spPr>
          <a:xfrm>
            <a:off x="5535635" y="5840868"/>
            <a:ext cx="1119217" cy="307777"/>
          </a:xfrm>
          <a:prstGeom prst="rect">
            <a:avLst/>
          </a:prstGeom>
          <a:noFill/>
        </p:spPr>
        <p:txBody>
          <a:bodyPr wrap="none" rtlCol="0">
            <a:spAutoFit/>
          </a:bodyPr>
          <a:lstStyle/>
          <a:p>
            <a:r>
              <a:rPr lang="sv-SE" sz="1400" dirty="0" err="1" smtClean="0"/>
              <a:t>Coompanion</a:t>
            </a:r>
            <a:endParaRPr lang="sv-SE" sz="1400" dirty="0"/>
          </a:p>
        </p:txBody>
      </p:sp>
      <p:sp>
        <p:nvSpPr>
          <p:cNvPr id="14" name="textruta 13"/>
          <p:cNvSpPr txBox="1"/>
          <p:nvPr/>
        </p:nvSpPr>
        <p:spPr>
          <a:xfrm>
            <a:off x="3396083" y="5383669"/>
            <a:ext cx="1645130" cy="307777"/>
          </a:xfrm>
          <a:prstGeom prst="rect">
            <a:avLst/>
          </a:prstGeom>
          <a:noFill/>
        </p:spPr>
        <p:txBody>
          <a:bodyPr wrap="none" rtlCol="0">
            <a:spAutoFit/>
          </a:bodyPr>
          <a:lstStyle/>
          <a:p>
            <a:r>
              <a:rPr lang="sv-SE" sz="1400" dirty="0" smtClean="0"/>
              <a:t>Arbetsförmedlingen</a:t>
            </a:r>
            <a:endParaRPr lang="sv-SE" sz="1400" dirty="0"/>
          </a:p>
        </p:txBody>
      </p:sp>
      <p:sp>
        <p:nvSpPr>
          <p:cNvPr id="15" name="textruta 14"/>
          <p:cNvSpPr txBox="1"/>
          <p:nvPr/>
        </p:nvSpPr>
        <p:spPr>
          <a:xfrm>
            <a:off x="3653723" y="6001543"/>
            <a:ext cx="684867" cy="307777"/>
          </a:xfrm>
          <a:prstGeom prst="rect">
            <a:avLst/>
          </a:prstGeom>
          <a:noFill/>
        </p:spPr>
        <p:txBody>
          <a:bodyPr wrap="none" rtlCol="0">
            <a:spAutoFit/>
          </a:bodyPr>
          <a:lstStyle/>
          <a:p>
            <a:r>
              <a:rPr lang="sv-SE" sz="1400" dirty="0" smtClean="0"/>
              <a:t>Region</a:t>
            </a:r>
            <a:endParaRPr lang="sv-SE" sz="1400" dirty="0"/>
          </a:p>
        </p:txBody>
      </p:sp>
      <p:sp>
        <p:nvSpPr>
          <p:cNvPr id="16" name="textruta 15"/>
          <p:cNvSpPr txBox="1"/>
          <p:nvPr/>
        </p:nvSpPr>
        <p:spPr>
          <a:xfrm>
            <a:off x="3653723" y="6309320"/>
            <a:ext cx="461986" cy="307777"/>
          </a:xfrm>
          <a:prstGeom prst="rect">
            <a:avLst/>
          </a:prstGeom>
          <a:noFill/>
        </p:spPr>
        <p:txBody>
          <a:bodyPr wrap="none" rtlCol="0">
            <a:spAutoFit/>
          </a:bodyPr>
          <a:lstStyle/>
          <a:p>
            <a:r>
              <a:rPr lang="sv-SE" sz="1400" dirty="0" smtClean="0"/>
              <a:t>VKF</a:t>
            </a:r>
            <a:endParaRPr lang="sv-SE" sz="1400" dirty="0"/>
          </a:p>
        </p:txBody>
      </p:sp>
      <p:sp>
        <p:nvSpPr>
          <p:cNvPr id="17" name="textruta 16"/>
          <p:cNvSpPr txBox="1"/>
          <p:nvPr/>
        </p:nvSpPr>
        <p:spPr>
          <a:xfrm>
            <a:off x="3501958" y="5678249"/>
            <a:ext cx="1044710" cy="307777"/>
          </a:xfrm>
          <a:prstGeom prst="rect">
            <a:avLst/>
          </a:prstGeom>
          <a:noFill/>
        </p:spPr>
        <p:txBody>
          <a:bodyPr wrap="none" rtlCol="0">
            <a:spAutoFit/>
          </a:bodyPr>
          <a:lstStyle/>
          <a:p>
            <a:r>
              <a:rPr lang="sv-SE" sz="1400" dirty="0" smtClean="0"/>
              <a:t>Delregioner</a:t>
            </a:r>
            <a:endParaRPr lang="sv-SE" sz="1400" dirty="0"/>
          </a:p>
        </p:txBody>
      </p:sp>
      <p:sp>
        <p:nvSpPr>
          <p:cNvPr id="18" name="textruta 17"/>
          <p:cNvSpPr txBox="1"/>
          <p:nvPr/>
        </p:nvSpPr>
        <p:spPr>
          <a:xfrm>
            <a:off x="3501304" y="6550223"/>
            <a:ext cx="1064650" cy="307777"/>
          </a:xfrm>
          <a:prstGeom prst="rect">
            <a:avLst/>
          </a:prstGeom>
          <a:noFill/>
        </p:spPr>
        <p:txBody>
          <a:bodyPr wrap="none" rtlCol="0">
            <a:spAutoFit/>
          </a:bodyPr>
          <a:lstStyle/>
          <a:p>
            <a:r>
              <a:rPr lang="sv-SE" sz="1400" dirty="0" smtClean="0"/>
              <a:t>Företagarna</a:t>
            </a:r>
            <a:endParaRPr lang="sv-SE" sz="1400" dirty="0"/>
          </a:p>
        </p:txBody>
      </p:sp>
    </p:spTree>
    <p:extLst>
      <p:ext uri="{BB962C8B-B14F-4D97-AF65-F5344CB8AC3E}">
        <p14:creationId xmlns:p14="http://schemas.microsoft.com/office/powerpoint/2010/main" val="38444766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Platshållare för innehåll 3"/>
          <p:cNvGraphicFramePr>
            <a:graphicFrameLocks noGrp="1"/>
          </p:cNvGraphicFramePr>
          <p:nvPr>
            <p:ph idx="1"/>
            <p:extLst>
              <p:ext uri="{D42A27DB-BD31-4B8C-83A1-F6EECF244321}">
                <p14:modId xmlns:p14="http://schemas.microsoft.com/office/powerpoint/2010/main" val="1819063812"/>
              </p:ext>
            </p:extLst>
          </p:nvPr>
        </p:nvGraphicFramePr>
        <p:xfrm>
          <a:off x="1524000" y="2057400"/>
          <a:ext cx="7086600" cy="3505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ubrik 2"/>
          <p:cNvSpPr>
            <a:spLocks noGrp="1"/>
          </p:cNvSpPr>
          <p:nvPr>
            <p:ph type="title"/>
          </p:nvPr>
        </p:nvSpPr>
        <p:spPr/>
        <p:txBody>
          <a:bodyPr>
            <a:normAutofit fontScale="90000"/>
          </a:bodyPr>
          <a:lstStyle/>
          <a:p>
            <a:r>
              <a:rPr lang="sv-SE" dirty="0" smtClean="0"/>
              <a:t>Process arbetet framöver</a:t>
            </a:r>
            <a:r>
              <a:rPr lang="sv-SE" dirty="0" smtClean="0"/>
              <a:t/>
            </a:r>
            <a:br>
              <a:rPr lang="sv-SE" dirty="0" smtClean="0"/>
            </a:br>
            <a:r>
              <a:rPr lang="sv-SE" sz="1800" dirty="0" smtClean="0"/>
              <a:t>Inom varje Tema ingår utvalda relevanta partner från varje land</a:t>
            </a:r>
            <a:br>
              <a:rPr lang="sv-SE" sz="1800" dirty="0" smtClean="0"/>
            </a:br>
            <a:endParaRPr lang="sv-SE" dirty="0"/>
          </a:p>
        </p:txBody>
      </p:sp>
      <p:graphicFrame>
        <p:nvGraphicFramePr>
          <p:cNvPr id="8" name="Diagram 7"/>
          <p:cNvGraphicFramePr/>
          <p:nvPr>
            <p:extLst>
              <p:ext uri="{D42A27DB-BD31-4B8C-83A1-F6EECF244321}">
                <p14:modId xmlns:p14="http://schemas.microsoft.com/office/powerpoint/2010/main" val="2002718807"/>
              </p:ext>
            </p:extLst>
          </p:nvPr>
        </p:nvGraphicFramePr>
        <p:xfrm>
          <a:off x="539552" y="4581128"/>
          <a:ext cx="743744" cy="116790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9" name="Diagram 8"/>
          <p:cNvGraphicFramePr/>
          <p:nvPr>
            <p:extLst>
              <p:ext uri="{D42A27DB-BD31-4B8C-83A1-F6EECF244321}">
                <p14:modId xmlns:p14="http://schemas.microsoft.com/office/powerpoint/2010/main" val="4033546657"/>
              </p:ext>
            </p:extLst>
          </p:nvPr>
        </p:nvGraphicFramePr>
        <p:xfrm>
          <a:off x="611560" y="3284984"/>
          <a:ext cx="743744" cy="1167904"/>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aphicFrame>
        <p:nvGraphicFramePr>
          <p:cNvPr id="10" name="Diagram 9"/>
          <p:cNvGraphicFramePr/>
          <p:nvPr>
            <p:extLst>
              <p:ext uri="{D42A27DB-BD31-4B8C-83A1-F6EECF244321}">
                <p14:modId xmlns:p14="http://schemas.microsoft.com/office/powerpoint/2010/main" val="3082829613"/>
              </p:ext>
            </p:extLst>
          </p:nvPr>
        </p:nvGraphicFramePr>
        <p:xfrm>
          <a:off x="611560" y="1844824"/>
          <a:ext cx="743744" cy="1167904"/>
        </p:xfrm>
        <a:graphic>
          <a:graphicData uri="http://schemas.openxmlformats.org/drawingml/2006/diagram">
            <dgm:relIds xmlns:dgm="http://schemas.openxmlformats.org/drawingml/2006/diagram" xmlns:r="http://schemas.openxmlformats.org/officeDocument/2006/relationships" r:dm="rId17" r:lo="rId18" r:qs="rId19" r:cs="rId20"/>
          </a:graphicData>
        </a:graphic>
      </p:graphicFrame>
      <p:sp>
        <p:nvSpPr>
          <p:cNvPr id="2" name="textruta 1"/>
          <p:cNvSpPr txBox="1"/>
          <p:nvPr/>
        </p:nvSpPr>
        <p:spPr>
          <a:xfrm>
            <a:off x="7524328" y="3137939"/>
            <a:ext cx="1280479" cy="369332"/>
          </a:xfrm>
          <a:prstGeom prst="rect">
            <a:avLst/>
          </a:prstGeom>
          <a:noFill/>
        </p:spPr>
        <p:txBody>
          <a:bodyPr wrap="none" rtlCol="0">
            <a:spAutoFit/>
          </a:bodyPr>
          <a:lstStyle/>
          <a:p>
            <a:r>
              <a:rPr lang="sv-SE" dirty="0" smtClean="0"/>
              <a:t>Projektstart</a:t>
            </a:r>
            <a:endParaRPr lang="sv-SE" dirty="0"/>
          </a:p>
        </p:txBody>
      </p:sp>
    </p:spTree>
    <p:extLst>
      <p:ext uri="{BB962C8B-B14F-4D97-AF65-F5344CB8AC3E}">
        <p14:creationId xmlns:p14="http://schemas.microsoft.com/office/powerpoint/2010/main" val="75751351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ubrik 1"/>
          <p:cNvSpPr>
            <a:spLocks noGrp="1"/>
          </p:cNvSpPr>
          <p:nvPr>
            <p:ph type="title"/>
          </p:nvPr>
        </p:nvSpPr>
        <p:spPr>
          <a:xfrm>
            <a:off x="644918" y="1340768"/>
            <a:ext cx="8229600" cy="1143000"/>
          </a:xfrm>
        </p:spPr>
        <p:txBody>
          <a:bodyPr/>
          <a:lstStyle/>
          <a:p>
            <a:r>
              <a:rPr lang="sv-SE" altLang="sv-SE" b="1" dirty="0" err="1" smtClean="0">
                <a:solidFill>
                  <a:schemeClr val="tx1"/>
                </a:solidFill>
              </a:rPr>
              <a:t>SkanKomp</a:t>
            </a:r>
            <a:endParaRPr lang="sv-SE" altLang="sv-SE" b="1" dirty="0" smtClean="0">
              <a:solidFill>
                <a:schemeClr val="tx1"/>
              </a:solidFill>
            </a:endParaRPr>
          </a:p>
        </p:txBody>
      </p:sp>
      <p:sp>
        <p:nvSpPr>
          <p:cNvPr id="19459" name="Platshållare för innehåll 2"/>
          <p:cNvSpPr>
            <a:spLocks noGrp="1"/>
          </p:cNvSpPr>
          <p:nvPr>
            <p:ph idx="1"/>
          </p:nvPr>
        </p:nvSpPr>
        <p:spPr>
          <a:xfrm>
            <a:off x="376610" y="2708920"/>
            <a:ext cx="8229600" cy="3805883"/>
          </a:xfrm>
        </p:spPr>
        <p:txBody>
          <a:bodyPr/>
          <a:lstStyle/>
          <a:p>
            <a:pPr>
              <a:buFont typeface="Arial" charset="0"/>
              <a:buNone/>
            </a:pPr>
            <a:r>
              <a:rPr lang="sv-SE" altLang="sv-SE" b="1" dirty="0" smtClean="0">
                <a:solidFill>
                  <a:schemeClr val="tx1"/>
                </a:solidFill>
              </a:rPr>
              <a:t>”Mer och bättre kompetensutveckling för vuxna</a:t>
            </a:r>
            <a:r>
              <a:rPr lang="sv-SE" altLang="sv-SE" b="1" dirty="0" smtClean="0">
                <a:solidFill>
                  <a:schemeClr val="tx1"/>
                </a:solidFill>
              </a:rPr>
              <a:t>”</a:t>
            </a:r>
            <a:endParaRPr lang="sv-SE" altLang="sv-SE" b="1" dirty="0" smtClean="0">
              <a:solidFill>
                <a:schemeClr val="tx1"/>
              </a:solidFill>
            </a:endParaRPr>
          </a:p>
          <a:p>
            <a:r>
              <a:rPr lang="sv-SE" altLang="sv-SE" dirty="0" smtClean="0">
                <a:solidFill>
                  <a:schemeClr val="tx1"/>
                </a:solidFill>
              </a:rPr>
              <a:t>Metodutveckling</a:t>
            </a:r>
          </a:p>
          <a:p>
            <a:r>
              <a:rPr lang="sv-SE" altLang="sv-SE" dirty="0" smtClean="0">
                <a:solidFill>
                  <a:schemeClr val="tx1"/>
                </a:solidFill>
              </a:rPr>
              <a:t>Nätverk</a:t>
            </a:r>
          </a:p>
          <a:p>
            <a:r>
              <a:rPr lang="sv-SE" altLang="sv-SE" dirty="0" smtClean="0">
                <a:solidFill>
                  <a:schemeClr val="tx1"/>
                </a:solidFill>
              </a:rPr>
              <a:t>Förbättra företagens beställarkompetens/ analys av framtidens kompetensbehov.</a:t>
            </a:r>
          </a:p>
          <a:p>
            <a:endParaRPr lang="sv-SE" altLang="sv-SE" dirty="0" smtClean="0">
              <a:solidFill>
                <a:schemeClr val="tx1"/>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44610"/>
            <a:ext cx="7759700" cy="83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Bildobjek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1410880674"/>
      </p:ext>
    </p:extLst>
  </p:cSld>
  <p:clrMapOvr>
    <a:masterClrMapping/>
  </p:clrMapOvr>
  <mc:AlternateContent xmlns:mc="http://schemas.openxmlformats.org/markup-compatibility/2006">
    <mc:Choice xmlns:p14="http://schemas.microsoft.com/office/powerpoint/2010/main" Requires="p14">
      <p:transition spd="slow" p14:dur="2000" advClick="0"/>
    </mc:Choice>
    <mc:Fallback>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ubrik 1"/>
          <p:cNvSpPr>
            <a:spLocks noGrp="1"/>
          </p:cNvSpPr>
          <p:nvPr>
            <p:ph type="title"/>
          </p:nvPr>
        </p:nvSpPr>
        <p:spPr>
          <a:xfrm>
            <a:off x="539552" y="1412776"/>
            <a:ext cx="8229600" cy="1143000"/>
          </a:xfrm>
        </p:spPr>
        <p:txBody>
          <a:bodyPr>
            <a:normAutofit fontScale="90000"/>
          </a:bodyPr>
          <a:lstStyle/>
          <a:p>
            <a:r>
              <a:rPr lang="sv-SE" altLang="sv-SE" b="1" dirty="0" err="1" smtClean="0">
                <a:solidFill>
                  <a:schemeClr val="tx1"/>
                </a:solidFill>
              </a:rPr>
              <a:t>SkanKomp</a:t>
            </a:r>
            <a:r>
              <a:rPr lang="sv-SE" altLang="sv-SE" b="1" dirty="0" smtClean="0">
                <a:solidFill>
                  <a:schemeClr val="tx1"/>
                </a:solidFill>
              </a:rPr>
              <a:t> har </a:t>
            </a:r>
            <a:r>
              <a:rPr lang="sv-SE" altLang="sv-SE" b="1" dirty="0" smtClean="0">
                <a:solidFill>
                  <a:schemeClr val="tx1"/>
                </a:solidFill>
              </a:rPr>
              <a:t>inom </a:t>
            </a:r>
            <a:r>
              <a:rPr lang="sv-SE" altLang="sv-SE" b="1" dirty="0" err="1" smtClean="0">
                <a:solidFill>
                  <a:schemeClr val="tx1"/>
                </a:solidFill>
              </a:rPr>
              <a:t>Westum</a:t>
            </a:r>
            <a:r>
              <a:rPr lang="sv-SE" altLang="sv-SE" b="1" dirty="0" smtClean="0">
                <a:solidFill>
                  <a:schemeClr val="tx1"/>
                </a:solidFill>
              </a:rPr>
              <a:t> </a:t>
            </a:r>
            <a:br>
              <a:rPr lang="sv-SE" altLang="sv-SE" b="1" dirty="0" smtClean="0">
                <a:solidFill>
                  <a:schemeClr val="tx1"/>
                </a:solidFill>
              </a:rPr>
            </a:br>
            <a:r>
              <a:rPr lang="sv-SE" altLang="sv-SE" b="1" dirty="0" smtClean="0">
                <a:solidFill>
                  <a:schemeClr val="tx1"/>
                </a:solidFill>
              </a:rPr>
              <a:t>bidragit </a:t>
            </a:r>
            <a:r>
              <a:rPr lang="sv-SE" altLang="sv-SE" b="1" dirty="0" smtClean="0">
                <a:solidFill>
                  <a:schemeClr val="tx1"/>
                </a:solidFill>
              </a:rPr>
              <a:t>till</a:t>
            </a:r>
          </a:p>
        </p:txBody>
      </p:sp>
      <p:sp>
        <p:nvSpPr>
          <p:cNvPr id="20483" name="Platshållare för innehåll 2"/>
          <p:cNvSpPr>
            <a:spLocks noGrp="1"/>
          </p:cNvSpPr>
          <p:nvPr>
            <p:ph idx="1"/>
          </p:nvPr>
        </p:nvSpPr>
        <p:spPr>
          <a:xfrm>
            <a:off x="539552" y="2276872"/>
            <a:ext cx="8034338" cy="4259238"/>
          </a:xfrm>
        </p:spPr>
        <p:txBody>
          <a:bodyPr>
            <a:normAutofit fontScale="85000" lnSpcReduction="20000"/>
          </a:bodyPr>
          <a:lstStyle/>
          <a:p>
            <a:endParaRPr lang="sv-SE" altLang="sv-SE" dirty="0" smtClean="0"/>
          </a:p>
          <a:p>
            <a:r>
              <a:rPr lang="sv-SE" altLang="sv-SE" dirty="0" smtClean="0">
                <a:solidFill>
                  <a:schemeClr val="tx1"/>
                </a:solidFill>
              </a:rPr>
              <a:t>vuxenutbildningar/lärcentra har fått </a:t>
            </a:r>
            <a:r>
              <a:rPr lang="sv-SE" altLang="sv-SE" dirty="0" smtClean="0">
                <a:solidFill>
                  <a:schemeClr val="tx1"/>
                </a:solidFill>
              </a:rPr>
              <a:t>resurser att </a:t>
            </a:r>
            <a:r>
              <a:rPr lang="sv-SE" altLang="sv-SE" dirty="0" smtClean="0">
                <a:solidFill>
                  <a:schemeClr val="tx1"/>
                </a:solidFill>
              </a:rPr>
              <a:t>arbeta utifrån sina förutsättningar.</a:t>
            </a:r>
          </a:p>
          <a:p>
            <a:r>
              <a:rPr lang="sv-SE" altLang="sv-SE" dirty="0" smtClean="0">
                <a:solidFill>
                  <a:schemeClr val="tx1"/>
                </a:solidFill>
              </a:rPr>
              <a:t>en skjuts i kompetensplattformsarbetet, både lokalt och delregionalt. Resurser i form av riktlinjer/kontakter/nätverk/kunskap/finansiering.</a:t>
            </a:r>
          </a:p>
          <a:p>
            <a:r>
              <a:rPr lang="sv-SE" altLang="sv-SE" dirty="0" smtClean="0">
                <a:solidFill>
                  <a:schemeClr val="tx1"/>
                </a:solidFill>
              </a:rPr>
              <a:t>ökad kännedom om andra vuxenutbildningar/lärcentra arbete transnationellt, regionalt, delregional och lokalt. </a:t>
            </a:r>
          </a:p>
          <a:p>
            <a:r>
              <a:rPr lang="sv-SE" altLang="sv-SE" dirty="0" smtClean="0">
                <a:solidFill>
                  <a:schemeClr val="tx1"/>
                </a:solidFill>
              </a:rPr>
              <a:t>nya samarbeten, stort mervärde individ och organisationsnivå. Bestående strukturförändringar.</a:t>
            </a:r>
          </a:p>
          <a:p>
            <a:endParaRPr lang="sv-SE" altLang="sv-SE" dirty="0" smtClean="0">
              <a:solidFill>
                <a:schemeClr val="tx1"/>
              </a:solidFill>
            </a:endParaRP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959476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ubrik 1"/>
          <p:cNvSpPr>
            <a:spLocks noGrp="1"/>
          </p:cNvSpPr>
          <p:nvPr>
            <p:ph type="title"/>
          </p:nvPr>
        </p:nvSpPr>
        <p:spPr>
          <a:xfrm>
            <a:off x="467544" y="1119044"/>
            <a:ext cx="8229600" cy="1143000"/>
          </a:xfrm>
        </p:spPr>
        <p:txBody>
          <a:bodyPr>
            <a:normAutofit fontScale="90000"/>
          </a:bodyPr>
          <a:lstStyle/>
          <a:p>
            <a:r>
              <a:rPr lang="sv-SE" altLang="sv-SE" b="1" dirty="0" smtClean="0">
                <a:solidFill>
                  <a:schemeClr val="tx1"/>
                </a:solidFill>
              </a:rPr>
              <a:t>Microprojekt </a:t>
            </a:r>
            <a:r>
              <a:rPr lang="sv-SE" altLang="sv-SE" dirty="0" smtClean="0">
                <a:solidFill>
                  <a:schemeClr val="tx1"/>
                </a:solidFill>
              </a:rPr>
              <a:t/>
            </a:r>
            <a:br>
              <a:rPr lang="sv-SE" altLang="sv-SE" dirty="0" smtClean="0">
                <a:solidFill>
                  <a:schemeClr val="tx1"/>
                </a:solidFill>
              </a:rPr>
            </a:br>
            <a:r>
              <a:rPr lang="sv-SE" altLang="sv-SE" dirty="0" smtClean="0">
                <a:solidFill>
                  <a:schemeClr val="tx1"/>
                </a:solidFill>
              </a:rPr>
              <a:t>Viden </a:t>
            </a:r>
            <a:r>
              <a:rPr lang="sv-SE" altLang="sv-SE" dirty="0" err="1" smtClean="0">
                <a:solidFill>
                  <a:schemeClr val="tx1"/>
                </a:solidFill>
              </a:rPr>
              <a:t>til</a:t>
            </a:r>
            <a:r>
              <a:rPr lang="sv-SE" altLang="sv-SE" dirty="0" smtClean="0">
                <a:solidFill>
                  <a:schemeClr val="tx1"/>
                </a:solidFill>
              </a:rPr>
              <a:t> </a:t>
            </a:r>
            <a:r>
              <a:rPr lang="sv-SE" altLang="sv-SE" dirty="0" err="1" smtClean="0">
                <a:solidFill>
                  <a:schemeClr val="tx1"/>
                </a:solidFill>
              </a:rPr>
              <a:t>vaekst</a:t>
            </a:r>
            <a:endParaRPr lang="sv-SE" altLang="sv-SE" dirty="0" smtClean="0">
              <a:solidFill>
                <a:schemeClr val="tx1"/>
              </a:solidFill>
            </a:endParaRPr>
          </a:p>
        </p:txBody>
      </p:sp>
      <p:sp>
        <p:nvSpPr>
          <p:cNvPr id="21507" name="Platshållare för innehåll 2"/>
          <p:cNvSpPr>
            <a:spLocks noGrp="1"/>
          </p:cNvSpPr>
          <p:nvPr>
            <p:ph idx="1"/>
          </p:nvPr>
        </p:nvSpPr>
        <p:spPr>
          <a:xfrm>
            <a:off x="395536" y="2564904"/>
            <a:ext cx="8229600" cy="4093915"/>
          </a:xfrm>
        </p:spPr>
        <p:txBody>
          <a:bodyPr>
            <a:normAutofit fontScale="70000" lnSpcReduction="20000"/>
          </a:bodyPr>
          <a:lstStyle/>
          <a:p>
            <a:pPr marL="0" indent="0">
              <a:buFont typeface="Arial" charset="0"/>
              <a:buNone/>
            </a:pPr>
            <a:r>
              <a:rPr lang="sv-SE" altLang="sv-SE" dirty="0" smtClean="0">
                <a:solidFill>
                  <a:schemeClr val="tx1"/>
                </a:solidFill>
              </a:rPr>
              <a:t>Prioriterad förstudie </a:t>
            </a:r>
          </a:p>
          <a:p>
            <a:pPr marL="0" indent="0">
              <a:buFont typeface="Arial" charset="0"/>
              <a:buNone/>
            </a:pPr>
            <a:r>
              <a:rPr lang="sv-SE" altLang="sv-SE" dirty="0"/>
              <a:t>B</a:t>
            </a:r>
            <a:r>
              <a:rPr lang="sv-SE" altLang="sv-SE" dirty="0" smtClean="0">
                <a:solidFill>
                  <a:schemeClr val="tx1"/>
                </a:solidFill>
              </a:rPr>
              <a:t>ygger </a:t>
            </a:r>
            <a:r>
              <a:rPr lang="sv-SE" altLang="sv-SE" dirty="0" smtClean="0">
                <a:solidFill>
                  <a:schemeClr val="tx1"/>
                </a:solidFill>
              </a:rPr>
              <a:t>på kontakter/kunskaper och erfarenheter från </a:t>
            </a:r>
            <a:r>
              <a:rPr lang="sv-SE" altLang="sv-SE" dirty="0" err="1" smtClean="0">
                <a:solidFill>
                  <a:schemeClr val="tx1"/>
                </a:solidFill>
              </a:rPr>
              <a:t>SkanKomp</a:t>
            </a:r>
            <a:endParaRPr lang="sv-SE" altLang="sv-SE" dirty="0" smtClean="0">
              <a:solidFill>
                <a:schemeClr val="tx1"/>
              </a:solidFill>
            </a:endParaRPr>
          </a:p>
          <a:p>
            <a:pPr marL="0" indent="0">
              <a:buFont typeface="Arial" charset="0"/>
              <a:buNone/>
            </a:pPr>
            <a:r>
              <a:rPr lang="sv-SE" altLang="sv-SE" dirty="0" err="1" smtClean="0">
                <a:solidFill>
                  <a:schemeClr val="tx1"/>
                </a:solidFill>
              </a:rPr>
              <a:t>Agusti</a:t>
            </a:r>
            <a:r>
              <a:rPr lang="sv-SE" altLang="sv-SE" dirty="0" smtClean="0">
                <a:solidFill>
                  <a:schemeClr val="tx1"/>
                </a:solidFill>
              </a:rPr>
              <a:t> </a:t>
            </a:r>
            <a:r>
              <a:rPr lang="sv-SE" altLang="sv-SE" dirty="0" smtClean="0">
                <a:solidFill>
                  <a:schemeClr val="tx1"/>
                </a:solidFill>
              </a:rPr>
              <a:t>2013- </a:t>
            </a:r>
            <a:r>
              <a:rPr lang="sv-SE" altLang="sv-SE" dirty="0" err="1" smtClean="0">
                <a:solidFill>
                  <a:schemeClr val="tx1"/>
                </a:solidFill>
              </a:rPr>
              <a:t>agusti</a:t>
            </a:r>
            <a:r>
              <a:rPr lang="sv-SE" altLang="sv-SE" dirty="0" smtClean="0">
                <a:solidFill>
                  <a:schemeClr val="tx1"/>
                </a:solidFill>
              </a:rPr>
              <a:t> </a:t>
            </a:r>
            <a:r>
              <a:rPr lang="sv-SE" altLang="sv-SE" dirty="0" smtClean="0">
                <a:solidFill>
                  <a:schemeClr val="tx1"/>
                </a:solidFill>
              </a:rPr>
              <a:t>2014. </a:t>
            </a:r>
          </a:p>
          <a:p>
            <a:pPr marL="0" indent="0">
              <a:buFont typeface="Arial" charset="0"/>
              <a:buNone/>
            </a:pPr>
            <a:r>
              <a:rPr lang="sv-SE" altLang="sv-SE" dirty="0" err="1" smtClean="0">
                <a:solidFill>
                  <a:schemeClr val="tx1"/>
                </a:solidFill>
              </a:rPr>
              <a:t>Tot</a:t>
            </a:r>
            <a:r>
              <a:rPr lang="sv-SE" altLang="sv-SE" dirty="0" smtClean="0">
                <a:solidFill>
                  <a:schemeClr val="tx1"/>
                </a:solidFill>
              </a:rPr>
              <a:t> budget 200 000 Euro.</a:t>
            </a:r>
          </a:p>
          <a:p>
            <a:pPr marL="0" indent="0">
              <a:buFont typeface="Arial" charset="0"/>
              <a:buNone/>
            </a:pPr>
            <a:endParaRPr lang="sv-SE" altLang="sv-SE" dirty="0" smtClean="0">
              <a:solidFill>
                <a:schemeClr val="tx1"/>
              </a:solidFill>
            </a:endParaRPr>
          </a:p>
          <a:p>
            <a:pPr marL="0" indent="0">
              <a:buFont typeface="Arial" charset="0"/>
              <a:buNone/>
            </a:pPr>
            <a:r>
              <a:rPr lang="sv-SE" altLang="sv-SE" dirty="0" smtClean="0">
                <a:solidFill>
                  <a:schemeClr val="tx1"/>
                </a:solidFill>
              </a:rPr>
              <a:t>Deltagande aktörer: </a:t>
            </a:r>
          </a:p>
          <a:p>
            <a:pPr marL="0" indent="0">
              <a:buFont typeface="Arial" charset="0"/>
              <a:buNone/>
            </a:pPr>
            <a:r>
              <a:rPr lang="sv-SE" altLang="sv-SE" dirty="0" err="1" smtClean="0">
                <a:solidFill>
                  <a:schemeClr val="tx1"/>
                </a:solidFill>
              </a:rPr>
              <a:t>Westum</a:t>
            </a:r>
            <a:r>
              <a:rPr lang="sv-SE" altLang="sv-SE" dirty="0" smtClean="0">
                <a:solidFill>
                  <a:schemeClr val="tx1"/>
                </a:solidFill>
              </a:rPr>
              <a:t>, </a:t>
            </a:r>
            <a:r>
              <a:rPr lang="sv-SE" altLang="sv-SE" dirty="0" smtClean="0">
                <a:solidFill>
                  <a:schemeClr val="tx1"/>
                </a:solidFill>
              </a:rPr>
              <a:t>(Västra </a:t>
            </a:r>
            <a:r>
              <a:rPr lang="sv-SE" altLang="sv-SE" dirty="0" smtClean="0">
                <a:solidFill>
                  <a:schemeClr val="tx1"/>
                </a:solidFill>
              </a:rPr>
              <a:t>Götalandsregionen, Region </a:t>
            </a:r>
            <a:r>
              <a:rPr lang="sv-SE" altLang="sv-SE" dirty="0" smtClean="0">
                <a:solidFill>
                  <a:schemeClr val="tx1"/>
                </a:solidFill>
              </a:rPr>
              <a:t>Halland)</a:t>
            </a:r>
            <a:endParaRPr lang="sv-SE" altLang="sv-SE" dirty="0" smtClean="0">
              <a:solidFill>
                <a:schemeClr val="tx1"/>
              </a:solidFill>
            </a:endParaRPr>
          </a:p>
          <a:p>
            <a:pPr marL="0" indent="0">
              <a:buFont typeface="Arial" charset="0"/>
              <a:buNone/>
            </a:pPr>
            <a:r>
              <a:rPr lang="sv-SE" altLang="sv-SE" dirty="0" smtClean="0">
                <a:solidFill>
                  <a:schemeClr val="tx1"/>
                </a:solidFill>
              </a:rPr>
              <a:t>Region </a:t>
            </a:r>
            <a:r>
              <a:rPr lang="sv-SE" altLang="sv-SE" dirty="0" err="1" smtClean="0">
                <a:solidFill>
                  <a:schemeClr val="tx1"/>
                </a:solidFill>
              </a:rPr>
              <a:t>Nordgylland</a:t>
            </a:r>
            <a:r>
              <a:rPr lang="sv-SE" altLang="sv-SE" dirty="0" smtClean="0">
                <a:solidFill>
                  <a:schemeClr val="tx1"/>
                </a:solidFill>
              </a:rPr>
              <a:t>, Region </a:t>
            </a:r>
            <a:r>
              <a:rPr lang="sv-SE" altLang="sv-SE" dirty="0" err="1" smtClean="0">
                <a:solidFill>
                  <a:schemeClr val="tx1"/>
                </a:solidFill>
              </a:rPr>
              <a:t>Midtgylland</a:t>
            </a:r>
            <a:endParaRPr lang="sv-SE" altLang="sv-SE" dirty="0" smtClean="0">
              <a:solidFill>
                <a:schemeClr val="tx1"/>
              </a:solidFill>
            </a:endParaRPr>
          </a:p>
          <a:p>
            <a:pPr marL="0" indent="0">
              <a:buFont typeface="Arial" charset="0"/>
              <a:buNone/>
            </a:pPr>
            <a:r>
              <a:rPr lang="sv-SE" altLang="sv-SE" dirty="0" smtClean="0">
                <a:solidFill>
                  <a:schemeClr val="tx1"/>
                </a:solidFill>
              </a:rPr>
              <a:t>Arendal </a:t>
            </a:r>
            <a:r>
              <a:rPr lang="sv-SE" altLang="sv-SE" dirty="0" smtClean="0">
                <a:solidFill>
                  <a:schemeClr val="tx1"/>
                </a:solidFill>
              </a:rPr>
              <a:t> och Larvik </a:t>
            </a:r>
            <a:r>
              <a:rPr lang="sv-SE" altLang="sv-SE" dirty="0" err="1" smtClean="0">
                <a:solidFill>
                  <a:schemeClr val="tx1"/>
                </a:solidFill>
              </a:rPr>
              <a:t>kommune</a:t>
            </a:r>
            <a:r>
              <a:rPr lang="sv-SE" altLang="sv-SE" dirty="0" smtClean="0">
                <a:solidFill>
                  <a:schemeClr val="tx1"/>
                </a:solidFill>
              </a:rPr>
              <a:t>. Aust-Agder, Vestfold och Östfold fylke</a:t>
            </a:r>
            <a:endParaRPr lang="sv-SE" altLang="sv-SE" dirty="0" smtClean="0">
              <a:solidFill>
                <a:schemeClr val="tx1"/>
              </a:solidFill>
            </a:endParaRPr>
          </a:p>
          <a:p>
            <a:pPr marL="0" indent="0">
              <a:buFont typeface="Arial" charset="0"/>
              <a:buNone/>
            </a:pPr>
            <a:r>
              <a:rPr lang="sv-SE" altLang="sv-SE" dirty="0" err="1" smtClean="0">
                <a:solidFill>
                  <a:schemeClr val="tx1"/>
                </a:solidFill>
              </a:rPr>
              <a:t>Åhlborg</a:t>
            </a:r>
            <a:r>
              <a:rPr lang="sv-SE" altLang="sv-SE" dirty="0" smtClean="0">
                <a:solidFill>
                  <a:schemeClr val="tx1"/>
                </a:solidFill>
              </a:rPr>
              <a:t> Universitet</a:t>
            </a:r>
          </a:p>
        </p:txBody>
      </p:sp>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Bildobjek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237521263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0" y="908720"/>
            <a:ext cx="7772400" cy="1470025"/>
          </a:xfrm>
        </p:spPr>
        <p:txBody>
          <a:bodyPr/>
          <a:lstStyle/>
          <a:p>
            <a:r>
              <a:rPr lang="sv-SE" dirty="0" smtClean="0"/>
              <a:t>Syftet</a:t>
            </a:r>
            <a:endParaRPr lang="sv-SE"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Underrubrik 3"/>
          <p:cNvSpPr>
            <a:spLocks noGrp="1"/>
          </p:cNvSpPr>
          <p:nvPr>
            <p:ph type="subTitle" idx="1"/>
          </p:nvPr>
        </p:nvSpPr>
        <p:spPr>
          <a:xfrm>
            <a:off x="611560" y="2132856"/>
            <a:ext cx="7632848" cy="4500700"/>
          </a:xfrm>
        </p:spPr>
        <p:txBody>
          <a:bodyPr>
            <a:normAutofit fontScale="85000" lnSpcReduction="10000"/>
          </a:bodyPr>
          <a:lstStyle/>
          <a:p>
            <a:pPr algn="l">
              <a:defRPr/>
            </a:pPr>
            <a:r>
              <a:rPr lang="sv-SE" dirty="0" smtClean="0">
                <a:solidFill>
                  <a:schemeClr val="tx1"/>
                </a:solidFill>
              </a:rPr>
              <a:t>Identifiera </a:t>
            </a:r>
            <a:r>
              <a:rPr lang="sv-SE" dirty="0">
                <a:solidFill>
                  <a:schemeClr val="tx1"/>
                </a:solidFill>
              </a:rPr>
              <a:t>regional och jämföra mellan länderna för att se gemensamma samarbetsmöjligheter</a:t>
            </a:r>
          </a:p>
          <a:p>
            <a:pPr algn="l">
              <a:defRPr/>
            </a:pPr>
            <a:r>
              <a:rPr lang="sv-SE" dirty="0">
                <a:solidFill>
                  <a:schemeClr val="tx1"/>
                </a:solidFill>
              </a:rPr>
              <a:t>Identifiera och jämföra prioriterade områden visioner/strategier/tillväxtprogram</a:t>
            </a:r>
          </a:p>
          <a:p>
            <a:pPr algn="l">
              <a:defRPr/>
            </a:pPr>
            <a:endParaRPr lang="sv-SE" dirty="0">
              <a:solidFill>
                <a:schemeClr val="tx1"/>
              </a:solidFill>
            </a:endParaRPr>
          </a:p>
          <a:p>
            <a:pPr algn="l">
              <a:defRPr/>
            </a:pPr>
            <a:r>
              <a:rPr lang="sv-SE" dirty="0">
                <a:solidFill>
                  <a:schemeClr val="tx1"/>
                </a:solidFill>
              </a:rPr>
              <a:t>Involvera fler politikerområden och viktiga aktörer</a:t>
            </a:r>
          </a:p>
          <a:p>
            <a:pPr algn="l">
              <a:defRPr/>
            </a:pPr>
            <a:r>
              <a:rPr lang="sv-SE" b="1" dirty="0">
                <a:solidFill>
                  <a:schemeClr val="tx1"/>
                </a:solidFill>
              </a:rPr>
              <a:t>Ett arbetsmarknadspolitiskt perspektiv</a:t>
            </a:r>
          </a:p>
          <a:p>
            <a:pPr algn="l">
              <a:defRPr/>
            </a:pPr>
            <a:r>
              <a:rPr lang="sv-SE" b="1" dirty="0">
                <a:solidFill>
                  <a:schemeClr val="tx1"/>
                </a:solidFill>
              </a:rPr>
              <a:t>Ett näringslivspolitiskt perspektiv</a:t>
            </a:r>
          </a:p>
          <a:p>
            <a:pPr algn="l">
              <a:defRPr/>
            </a:pPr>
            <a:r>
              <a:rPr lang="sv-SE" b="1" dirty="0">
                <a:solidFill>
                  <a:schemeClr val="tx1"/>
                </a:solidFill>
              </a:rPr>
              <a:t>Ett utbildningspolitiskt perspektiv </a:t>
            </a:r>
          </a:p>
          <a:p>
            <a:pPr algn="l"/>
            <a:endParaRPr lang="sv-SE" dirty="0"/>
          </a:p>
        </p:txBody>
      </p:sp>
      <p:pic>
        <p:nvPicPr>
          <p:cNvPr id="6" name="Bildobjekt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38804981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760649" y="5373216"/>
            <a:ext cx="5486400" cy="566738"/>
          </a:xfrm>
        </p:spPr>
        <p:txBody>
          <a:bodyPr>
            <a:noAutofit/>
          </a:bodyPr>
          <a:lstStyle/>
          <a:p>
            <a:pPr algn="ctr"/>
            <a:r>
              <a:rPr lang="sv-SE" sz="4400" dirty="0" smtClean="0"/>
              <a:t/>
            </a:r>
            <a:br>
              <a:rPr lang="sv-SE" sz="4400" dirty="0" smtClean="0"/>
            </a:br>
            <a:r>
              <a:rPr lang="sv-SE" sz="4400" dirty="0"/>
              <a:t/>
            </a:r>
            <a:br>
              <a:rPr lang="sv-SE" sz="4400" dirty="0"/>
            </a:br>
            <a:r>
              <a:rPr lang="sv-SE" sz="4400" dirty="0" smtClean="0"/>
              <a:t>Tre </a:t>
            </a:r>
            <a:r>
              <a:rPr lang="sv-SE" sz="4400" dirty="0" smtClean="0"/>
              <a:t>Tema områden</a:t>
            </a:r>
            <a:endParaRPr lang="sv-SE" sz="4400" dirty="0"/>
          </a:p>
        </p:txBody>
      </p:sp>
      <p:sp>
        <p:nvSpPr>
          <p:cNvPr id="4" name="Platshållare för text 3"/>
          <p:cNvSpPr>
            <a:spLocks noGrp="1"/>
          </p:cNvSpPr>
          <p:nvPr>
            <p:ph type="body" sz="half" idx="2"/>
          </p:nvPr>
        </p:nvSpPr>
        <p:spPr>
          <a:xfrm>
            <a:off x="1619672" y="5157192"/>
            <a:ext cx="5486400" cy="1224136"/>
          </a:xfrm>
        </p:spPr>
        <p:txBody>
          <a:bodyPr>
            <a:normAutofit/>
          </a:bodyPr>
          <a:lstStyle/>
          <a:p>
            <a:r>
              <a:rPr lang="sv-SE" dirty="0"/>
              <a:t/>
            </a:r>
            <a:br>
              <a:rPr lang="sv-SE" dirty="0"/>
            </a:br>
            <a:endParaRPr lang="sv-SE" dirty="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5845" y="122478"/>
            <a:ext cx="8676009"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5" name="Platshållare för bild 4"/>
          <p:cNvGraphicFramePr>
            <a:graphicFrameLocks noGrp="1"/>
          </p:cNvGraphicFramePr>
          <p:nvPr>
            <p:ph type="pic" idx="1"/>
            <p:extLst>
              <p:ext uri="{D42A27DB-BD31-4B8C-83A1-F6EECF244321}">
                <p14:modId xmlns:p14="http://schemas.microsoft.com/office/powerpoint/2010/main" val="4069105687"/>
              </p:ext>
            </p:extLst>
          </p:nvPr>
        </p:nvGraphicFramePr>
        <p:xfrm>
          <a:off x="1760649" y="1201978"/>
          <a:ext cx="5486400" cy="4114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783457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Arbetsprocessen vid varje tema</a:t>
            </a:r>
            <a:endParaRPr lang="sv-SE" dirty="0"/>
          </a:p>
        </p:txBody>
      </p:sp>
      <p:sp>
        <p:nvSpPr>
          <p:cNvPr id="3" name="Underrubrik 2"/>
          <p:cNvSpPr>
            <a:spLocks noGrp="1"/>
          </p:cNvSpPr>
          <p:nvPr>
            <p:ph type="subTitle" idx="1"/>
          </p:nvPr>
        </p:nvSpPr>
        <p:spPr>
          <a:xfrm>
            <a:off x="1371600" y="3212976"/>
            <a:ext cx="6400800" cy="2425824"/>
          </a:xfrm>
        </p:spPr>
        <p:txBody>
          <a:bodyPr>
            <a:normAutofit fontScale="92500" lnSpcReduction="10000"/>
          </a:bodyPr>
          <a:lstStyle/>
          <a:p>
            <a:pPr marL="457200" indent="-457200" algn="l">
              <a:buFont typeface="Arial" panose="020B0604020202020204" pitchFamily="34" charset="0"/>
              <a:buChar char="•"/>
            </a:pPr>
            <a:r>
              <a:rPr lang="sv-SE" dirty="0" smtClean="0">
                <a:solidFill>
                  <a:schemeClr val="tx1"/>
                </a:solidFill>
              </a:rPr>
              <a:t>Inventering på vad som är gjort och görs på området i varje region</a:t>
            </a:r>
          </a:p>
          <a:p>
            <a:pPr marL="457200" indent="-457200" algn="l">
              <a:buFont typeface="Arial" panose="020B0604020202020204" pitchFamily="34" charset="0"/>
              <a:buChar char="•"/>
            </a:pPr>
            <a:r>
              <a:rPr lang="sv-SE" dirty="0" smtClean="0">
                <a:solidFill>
                  <a:schemeClr val="tx1"/>
                </a:solidFill>
              </a:rPr>
              <a:t>Vilka är de mest relevanta aktörer?</a:t>
            </a:r>
          </a:p>
          <a:p>
            <a:pPr marL="457200" indent="-457200" algn="l">
              <a:buFont typeface="Arial" panose="020B0604020202020204" pitchFamily="34" charset="0"/>
              <a:buChar char="•"/>
            </a:pPr>
            <a:r>
              <a:rPr lang="sv-SE" dirty="0" smtClean="0">
                <a:solidFill>
                  <a:schemeClr val="tx1"/>
                </a:solidFill>
              </a:rPr>
              <a:t>Vad </a:t>
            </a:r>
            <a:r>
              <a:rPr lang="sv-SE" dirty="0" smtClean="0">
                <a:solidFill>
                  <a:schemeClr val="tx1"/>
                </a:solidFill>
              </a:rPr>
              <a:t>säger regionala </a:t>
            </a:r>
            <a:r>
              <a:rPr lang="sv-SE" dirty="0" smtClean="0">
                <a:solidFill>
                  <a:schemeClr val="tx1"/>
                </a:solidFill>
              </a:rPr>
              <a:t>prioriteringar och </a:t>
            </a:r>
            <a:r>
              <a:rPr lang="sv-SE" dirty="0" smtClean="0">
                <a:solidFill>
                  <a:schemeClr val="tx1"/>
                </a:solidFill>
              </a:rPr>
              <a:t>strategier</a:t>
            </a:r>
            <a:r>
              <a:rPr lang="sv-SE" dirty="0" smtClean="0">
                <a:solidFill>
                  <a:schemeClr val="tx1"/>
                </a:solidFill>
              </a:rPr>
              <a:t>?</a:t>
            </a:r>
            <a:endParaRPr lang="sv-SE" dirty="0">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Bildobjekt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600122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Ramarna för aktiviteter</a:t>
            </a:r>
            <a:br>
              <a:rPr lang="sv-SE" dirty="0" smtClean="0"/>
            </a:br>
            <a:r>
              <a:rPr lang="sv-SE" dirty="0" smtClean="0"/>
              <a:t>Tema 1 </a:t>
            </a:r>
            <a:r>
              <a:rPr lang="sv-SE" dirty="0" err="1" smtClean="0"/>
              <a:t>Drop</a:t>
            </a:r>
            <a:r>
              <a:rPr lang="sv-SE" dirty="0" smtClean="0"/>
              <a:t> </a:t>
            </a:r>
            <a:r>
              <a:rPr lang="sv-SE" dirty="0" err="1" smtClean="0"/>
              <a:t>outs</a:t>
            </a:r>
            <a:endParaRPr lang="sv-SE" dirty="0"/>
          </a:p>
        </p:txBody>
      </p:sp>
      <p:sp>
        <p:nvSpPr>
          <p:cNvPr id="3" name="Underrubrik 2"/>
          <p:cNvSpPr>
            <a:spLocks noGrp="1"/>
          </p:cNvSpPr>
          <p:nvPr>
            <p:ph type="subTitle" idx="1"/>
          </p:nvPr>
        </p:nvSpPr>
        <p:spPr/>
        <p:txBody>
          <a:bodyPr/>
          <a:lstStyle/>
          <a:p>
            <a:pPr marL="457200" indent="-457200" algn="l">
              <a:buFont typeface="Arial" panose="020B0604020202020204" pitchFamily="34" charset="0"/>
              <a:buChar char="•"/>
            </a:pPr>
            <a:r>
              <a:rPr lang="sv-SE" dirty="0" smtClean="0">
                <a:solidFill>
                  <a:schemeClr val="tx1"/>
                </a:solidFill>
              </a:rPr>
              <a:t>Best </a:t>
            </a:r>
            <a:r>
              <a:rPr lang="sv-SE" dirty="0" err="1" smtClean="0">
                <a:solidFill>
                  <a:schemeClr val="tx1"/>
                </a:solidFill>
              </a:rPr>
              <a:t>case</a:t>
            </a:r>
            <a:endParaRPr lang="sv-SE" dirty="0" smtClean="0">
              <a:solidFill>
                <a:schemeClr val="tx1"/>
              </a:solidFill>
            </a:endParaRPr>
          </a:p>
          <a:p>
            <a:pPr marL="457200" indent="-457200" algn="l">
              <a:buFont typeface="Arial" panose="020B0604020202020204" pitchFamily="34" charset="0"/>
              <a:buChar char="•"/>
            </a:pPr>
            <a:r>
              <a:rPr lang="sv-SE" dirty="0" err="1" smtClean="0">
                <a:solidFill>
                  <a:schemeClr val="tx1"/>
                </a:solidFill>
              </a:rPr>
              <a:t>Youth</a:t>
            </a:r>
            <a:r>
              <a:rPr lang="sv-SE" dirty="0" smtClean="0">
                <a:solidFill>
                  <a:schemeClr val="tx1"/>
                </a:solidFill>
              </a:rPr>
              <a:t> as a </a:t>
            </a:r>
            <a:r>
              <a:rPr lang="sv-SE" dirty="0" smtClean="0">
                <a:solidFill>
                  <a:schemeClr val="tx1"/>
                </a:solidFill>
              </a:rPr>
              <a:t>driver </a:t>
            </a:r>
            <a:r>
              <a:rPr lang="sv-SE" dirty="0" err="1" smtClean="0">
                <a:solidFill>
                  <a:schemeClr val="tx1"/>
                </a:solidFill>
              </a:rPr>
              <a:t>of</a:t>
            </a:r>
            <a:r>
              <a:rPr lang="sv-SE" dirty="0" smtClean="0">
                <a:solidFill>
                  <a:schemeClr val="tx1"/>
                </a:solidFill>
              </a:rPr>
              <a:t> </a:t>
            </a:r>
            <a:r>
              <a:rPr lang="sv-SE" dirty="0" err="1" smtClean="0">
                <a:solidFill>
                  <a:schemeClr val="tx1"/>
                </a:solidFill>
              </a:rPr>
              <a:t>change</a:t>
            </a:r>
            <a:endParaRPr lang="sv-SE" dirty="0">
              <a:solidFill>
                <a:schemeClr val="tx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463" y="144463"/>
            <a:ext cx="7759700" cy="107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Bildobjekt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16216" y="6257405"/>
            <a:ext cx="2419350" cy="571500"/>
          </a:xfrm>
          <a:prstGeom prst="rect">
            <a:avLst/>
          </a:prstGeom>
        </p:spPr>
      </p:pic>
    </p:spTree>
    <p:extLst>
      <p:ext uri="{BB962C8B-B14F-4D97-AF65-F5344CB8AC3E}">
        <p14:creationId xmlns:p14="http://schemas.microsoft.com/office/powerpoint/2010/main" val="2891478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01a_RMdias_BRED">
  <a:themeElements>
    <a:clrScheme name="01a_RMdias_BRED 1">
      <a:dk1>
        <a:srgbClr val="3F3018"/>
      </a:dk1>
      <a:lt1>
        <a:srgbClr val="FFFFFF"/>
      </a:lt1>
      <a:dk2>
        <a:srgbClr val="990033"/>
      </a:dk2>
      <a:lt2>
        <a:srgbClr val="D2D2D2"/>
      </a:lt2>
      <a:accent1>
        <a:srgbClr val="E3DFD4"/>
      </a:accent1>
      <a:accent2>
        <a:srgbClr val="84715E"/>
      </a:accent2>
      <a:accent3>
        <a:srgbClr val="FFFFFF"/>
      </a:accent3>
      <a:accent4>
        <a:srgbClr val="342713"/>
      </a:accent4>
      <a:accent5>
        <a:srgbClr val="EFECE6"/>
      </a:accent5>
      <a:accent6>
        <a:srgbClr val="776654"/>
      </a:accent6>
      <a:hlink>
        <a:srgbClr val="990033"/>
      </a:hlink>
      <a:folHlink>
        <a:srgbClr val="3F3018"/>
      </a:folHlink>
    </a:clrScheme>
    <a:fontScheme name="01a_RMdias_BRED">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a:ln>
              <a:noFill/>
            </a:ln>
            <a:solidFill>
              <a:schemeClr val="tx1"/>
            </a:solidFill>
            <a:effectLst/>
            <a:latin typeface="Verdana" charset="0"/>
            <a:ea typeface="ＭＳ Ｐゴシック" charset="0"/>
          </a:defRPr>
        </a:defPPr>
      </a:lstStyle>
    </a:spDef>
    <a:lnDef>
      <a:spPr bwMode="auto">
        <a:xfrm>
          <a:off x="0" y="0"/>
          <a:ext cx="1" cy="1"/>
        </a:xfrm>
        <a:custGeom>
          <a:avLst/>
          <a:gdLst/>
          <a:ahLst/>
          <a:cxnLst/>
          <a:rect l="0" t="0" r="0" b="0"/>
          <a:pathLst/>
        </a:custGeom>
        <a:solidFill>
          <a:schemeClr val="tx2"/>
        </a:solidFill>
        <a:ln>
          <a:noFill/>
        </a:ln>
        <a:effectLst/>
        <a:extLst>
          <a:ext uri="{91240B29-F687-4F45-9708-019B960494DF}">
            <a14:hiddenLine xmlns:a14="http://schemas.microsoft.com/office/drawing/2010/main" w="12700"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none" lIns="90000" tIns="46800" rIns="90000" bIns="4680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a-DK" sz="2400" b="0" i="0" u="none" strike="noStrike" cap="none" normalizeH="0" baseline="0">
            <a:ln>
              <a:noFill/>
            </a:ln>
            <a:solidFill>
              <a:schemeClr val="tx1"/>
            </a:solidFill>
            <a:effectLst/>
            <a:latin typeface="Verdana" charset="0"/>
            <a:ea typeface="ＭＳ Ｐゴシック" charset="0"/>
          </a:defRPr>
        </a:defPPr>
      </a:lstStyle>
    </a:lnDef>
  </a:objectDefaults>
  <a:extraClrSchemeLst>
    <a:extraClrScheme>
      <a:clrScheme name="01a_RMdias_BRED 1">
        <a:dk1>
          <a:srgbClr val="3F3018"/>
        </a:dk1>
        <a:lt1>
          <a:srgbClr val="FFFFFF"/>
        </a:lt1>
        <a:dk2>
          <a:srgbClr val="990033"/>
        </a:dk2>
        <a:lt2>
          <a:srgbClr val="D2D2D2"/>
        </a:lt2>
        <a:accent1>
          <a:srgbClr val="E3DFD4"/>
        </a:accent1>
        <a:accent2>
          <a:srgbClr val="84715E"/>
        </a:accent2>
        <a:accent3>
          <a:srgbClr val="FFFFFF"/>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2">
        <a:dk1>
          <a:srgbClr val="3F3018"/>
        </a:dk1>
        <a:lt1>
          <a:srgbClr val="E3DFD4"/>
        </a:lt1>
        <a:dk2>
          <a:srgbClr val="84715E"/>
        </a:dk2>
        <a:lt2>
          <a:srgbClr val="D2D2D2"/>
        </a:lt2>
        <a:accent1>
          <a:srgbClr val="E3DFD4"/>
        </a:accent1>
        <a:accent2>
          <a:srgbClr val="84715E"/>
        </a:accent2>
        <a:accent3>
          <a:srgbClr val="EFECE6"/>
        </a:accent3>
        <a:accent4>
          <a:srgbClr val="342713"/>
        </a:accent4>
        <a:accent5>
          <a:srgbClr val="EFECE6"/>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
      <a:clrScheme name="01a_RMdias_BRED 3">
        <a:dk1>
          <a:srgbClr val="760027"/>
        </a:dk1>
        <a:lt1>
          <a:srgbClr val="E3DFD4"/>
        </a:lt1>
        <a:dk2>
          <a:srgbClr val="990033"/>
        </a:dk2>
        <a:lt2>
          <a:srgbClr val="FFFFFF"/>
        </a:lt2>
        <a:accent1>
          <a:srgbClr val="E3DFD4"/>
        </a:accent1>
        <a:accent2>
          <a:srgbClr val="84715E"/>
        </a:accent2>
        <a:accent3>
          <a:srgbClr val="CAAAAD"/>
        </a:accent3>
        <a:accent4>
          <a:srgbClr val="C2BEB5"/>
        </a:accent4>
        <a:accent5>
          <a:srgbClr val="EFECE6"/>
        </a:accent5>
        <a:accent6>
          <a:srgbClr val="776654"/>
        </a:accent6>
        <a:hlink>
          <a:srgbClr val="3F3018"/>
        </a:hlink>
        <a:folHlink>
          <a:srgbClr val="3F3018"/>
        </a:folHlink>
      </a:clrScheme>
      <a:clrMap bg1="dk2" tx1="lt1" bg2="dk1" tx2="lt2" accent1="accent1" accent2="accent2" accent3="accent3" accent4="accent4" accent5="accent5" accent6="accent6" hlink="hlink" folHlink="folHlink"/>
    </a:extraClrScheme>
    <a:extraClrScheme>
      <a:clrScheme name="01a_RMdias_BRED 4">
        <a:dk1>
          <a:srgbClr val="3F3018"/>
        </a:dk1>
        <a:lt1>
          <a:srgbClr val="84715E"/>
        </a:lt1>
        <a:dk2>
          <a:srgbClr val="E3DFD4"/>
        </a:dk2>
        <a:lt2>
          <a:srgbClr val="655647"/>
        </a:lt2>
        <a:accent1>
          <a:srgbClr val="3F3018"/>
        </a:accent1>
        <a:accent2>
          <a:srgbClr val="84715E"/>
        </a:accent2>
        <a:accent3>
          <a:srgbClr val="C2BBB6"/>
        </a:accent3>
        <a:accent4>
          <a:srgbClr val="342713"/>
        </a:accent4>
        <a:accent5>
          <a:srgbClr val="AFADAB"/>
        </a:accent5>
        <a:accent6>
          <a:srgbClr val="776654"/>
        </a:accent6>
        <a:hlink>
          <a:srgbClr val="990033"/>
        </a:hlink>
        <a:folHlink>
          <a:srgbClr val="3F301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Powerpoint_HCB_Wave">
  <a:themeElements>
    <a:clrScheme name="Nivå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Nivå">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1800" b="0" i="0" u="none" strike="noStrike" cap="none" normalizeH="0" baseline="0" smtClean="0">
            <a:ln>
              <a:noFill/>
            </a:ln>
            <a:solidFill>
              <a:schemeClr val="tx1"/>
            </a:solidFill>
            <a:effectLst/>
            <a:latin typeface="Arial" charset="0"/>
          </a:defRPr>
        </a:defPPr>
      </a:lstStyle>
    </a:lnDef>
  </a:objectDefaults>
  <a:extraClrSchemeLst>
    <a:extraClrScheme>
      <a:clrScheme name="Nivå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Nivå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å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Nivå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Nivå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Nivå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Nivå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Nivå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3935</TotalTime>
  <Words>1280</Words>
  <Application>Microsoft Office PowerPoint</Application>
  <PresentationFormat>Bildspel på skärmen (4:3)</PresentationFormat>
  <Paragraphs>231</Paragraphs>
  <Slides>23</Slides>
  <Notes>12</Notes>
  <HiddenSlides>0</HiddenSlides>
  <MMClips>0</MMClips>
  <ScaleCrop>false</ScaleCrop>
  <HeadingPairs>
    <vt:vector size="4" baseType="variant">
      <vt:variant>
        <vt:lpstr>Tema</vt:lpstr>
      </vt:variant>
      <vt:variant>
        <vt:i4>4</vt:i4>
      </vt:variant>
      <vt:variant>
        <vt:lpstr>Bildrubriker</vt:lpstr>
      </vt:variant>
      <vt:variant>
        <vt:i4>23</vt:i4>
      </vt:variant>
    </vt:vector>
  </HeadingPairs>
  <TitlesOfParts>
    <vt:vector size="27" baseType="lpstr">
      <vt:lpstr>Office-tema</vt:lpstr>
      <vt:lpstr>1_Office-tema</vt:lpstr>
      <vt:lpstr>01a_RMdias_BRED</vt:lpstr>
      <vt:lpstr>5_Powerpoint_HCB_Wave</vt:lpstr>
      <vt:lpstr>Viden til vaekst</vt:lpstr>
      <vt:lpstr>           Viden til vaekst</vt:lpstr>
      <vt:lpstr>SkanKomp</vt:lpstr>
      <vt:lpstr>SkanKomp har inom Westum  bidragit till</vt:lpstr>
      <vt:lpstr>Microprojekt  Viden til vaekst</vt:lpstr>
      <vt:lpstr>Syftet</vt:lpstr>
      <vt:lpstr>  Tre Tema områden</vt:lpstr>
      <vt:lpstr>Arbetsprocessen vid varje tema</vt:lpstr>
      <vt:lpstr>Ramarna för aktiviteter Tema 1 Drop outs</vt:lpstr>
      <vt:lpstr>Ramarna för aktiviteter Tema 2 kompetensutveckling på arbetsmarknaden</vt:lpstr>
      <vt:lpstr>Ramarna för aktiviteter Tema 3 Fasthållning och Inkludering av kompetens på arbetsmarknaden</vt:lpstr>
      <vt:lpstr>PowerPoint-presentation</vt:lpstr>
      <vt:lpstr>PowerPoint-presentation</vt:lpstr>
      <vt:lpstr>PowerPoint-presentation</vt:lpstr>
      <vt:lpstr>PowerPoint-presentation</vt:lpstr>
      <vt:lpstr>projektorganiseringsmodeller</vt:lpstr>
      <vt:lpstr>organisationsmodellerne</vt:lpstr>
      <vt:lpstr>Projektorganiseringsmodel # 2</vt:lpstr>
      <vt:lpstr>Styregruppens sammensætning</vt:lpstr>
      <vt:lpstr>PowerPoint-presentation</vt:lpstr>
      <vt:lpstr>Svenskt partnerskap</vt:lpstr>
      <vt:lpstr>PowerPoint-presentation</vt:lpstr>
      <vt:lpstr>Process arbetet framöver Inom varje Tema ingår utvalda relevanta partner från varje land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N4F6KMS</dc:creator>
  <cp:lastModifiedBy>N4F6KMS</cp:lastModifiedBy>
  <cp:revision>52</cp:revision>
  <dcterms:created xsi:type="dcterms:W3CDTF">2014-03-27T17:10:28Z</dcterms:created>
  <dcterms:modified xsi:type="dcterms:W3CDTF">2014-04-01T06:40:38Z</dcterms:modified>
</cp:coreProperties>
</file>