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1" r:id="rId2"/>
    <p:sldId id="278" r:id="rId3"/>
    <p:sldId id="282" r:id="rId4"/>
    <p:sldId id="288" r:id="rId5"/>
    <p:sldId id="313" r:id="rId6"/>
    <p:sldId id="314" r:id="rId7"/>
  </p:sldIdLst>
  <p:sldSz cx="9144000" cy="6858000" type="screen4x3"/>
  <p:notesSz cx="6797675" cy="9926638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EDA021"/>
    <a:srgbClr val="CC006A"/>
    <a:srgbClr val="0092D2"/>
    <a:srgbClr val="777877"/>
    <a:srgbClr val="CEC9C4"/>
    <a:srgbClr val="F4F1EF"/>
    <a:srgbClr val="C2BCB7"/>
    <a:srgbClr val="E1DDD9"/>
    <a:srgbClr val="ED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3" d="100"/>
          <a:sy n="103" d="100"/>
        </p:scale>
        <p:origin x="-414" y="-72"/>
      </p:cViewPr>
      <p:guideLst>
        <p:guide orient="horz" pos="797"/>
        <p:guide pos="27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1" d="100"/>
          <a:sy n="151" d="100"/>
        </p:scale>
        <p:origin x="-623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1E0D3-4970-4F03-85FA-37AF5278E3EE}" type="datetimeFigureOut">
              <a:rPr lang="sv-SE" smtClean="0"/>
              <a:t>2015-04-30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2789-9462-4228-B174-079C39E0F6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79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E76B02-7710-0F43-83AF-8088098B64BA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4591BD-EAD3-A141-8CB7-CCFDE8F038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7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Linda Karlsson känner redan i magen hur kul och spännande det ska bli att få komma ut och jobba på riktigt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.</a:t>
            </a:r>
            <a:r>
              <a:rPr lang="sv-SE" baseline="0" dirty="0" smtClean="0"/>
              <a:t> Utbildningen ges av Högskolan i Borås.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591BD-EAD3-A141-8CB7-CCFDE8F038C7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4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Beiruti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591BD-EAD3-A141-8CB7-CCFDE8F038C7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4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Det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kändes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ödet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hade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slagit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till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när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Emma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Hellberg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för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år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sedan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klickade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sig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fram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steg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för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steg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på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studera.nu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Ekonomi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och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matte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var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intressant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Energiekonom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vad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är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det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?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Verkar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intressant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Var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går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utbildningen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?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Varberg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591BD-EAD3-A141-8CB7-CCFDE8F038C7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4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87B482-B41E-B048-9083-87B79418C693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FB2AA7-5D14-9044-AB87-D347A4B957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99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85DB24-4F58-8A4B-B340-DF518B4CC731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0DAD59-7486-CA4E-A67F-571CE9E6EF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0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55D02D-8020-7D4D-8DBA-4C71E3D6F435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9B7593-9D0D-D345-9E02-00C2D0F08C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45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EA9C74-FE00-084A-830B-AC424C5BE547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C0D230-32AB-3B44-AE1F-3A81465D0E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81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43972E-89FC-F344-B299-67BAF1C69F87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850B6F-9C34-954A-BCFB-69720B9805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50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567D79-7091-1D46-8F6C-562CCA3B09FE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32846D-E65B-D447-98A8-FFAF78038F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95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FC4340-60DD-044A-849A-881473952D1F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044A18-DE91-4F4E-AD42-6C6BC980A7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66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6746FD-26B1-644C-B2FA-90BF684E715C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0FD152-87E6-4241-BE35-3EF416DB5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1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705A46-8006-2948-B8A9-EE2B530CDDEE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553998-3C1F-6848-918A-483B22A7D8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62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9A26F0-30BD-744F-82C6-4D45D3B906EE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E9275C-9116-F642-9577-9A07E48F90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17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ABF10A-D7C9-1445-8FB8-C853E1AEECAC}" type="datetimeFigureOut">
              <a:rPr lang="sv-SE"/>
              <a:pPr>
                <a:defRPr/>
              </a:pPr>
              <a:t>2015-04-30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F36286-87F5-7546-B571-AE0C2E89ED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1EF"/>
            </a:gs>
            <a:gs pos="12000">
              <a:srgbClr val="F4F1EF"/>
            </a:gs>
            <a:gs pos="100000">
              <a:srgbClr val="CEC9C4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5"/>
          <p:cNvSpPr/>
          <p:nvPr/>
        </p:nvSpPr>
        <p:spPr>
          <a:xfrm flipV="1">
            <a:off x="0" y="0"/>
            <a:ext cx="9144000" cy="68595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prstClr val="white"/>
              </a:solidFill>
            </a:endParaRPr>
          </a:p>
        </p:txBody>
      </p:sp>
      <p:pic>
        <p:nvPicPr>
          <p:cNvPr id="19" name="Bildobjekt 8" descr="campus_liggande_vit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5793615"/>
            <a:ext cx="1380675" cy="428485"/>
          </a:xfrm>
          <a:prstGeom prst="rect">
            <a:avLst/>
          </a:prstGeom>
        </p:spPr>
      </p:pic>
      <p:sp>
        <p:nvSpPr>
          <p:cNvPr id="22" name="textruta 8"/>
          <p:cNvSpPr txBox="1">
            <a:spLocks noChangeArrowheads="1"/>
          </p:cNvSpPr>
          <p:nvPr/>
        </p:nvSpPr>
        <p:spPr bwMode="auto">
          <a:xfrm>
            <a:off x="0" y="204731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v-SE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Regional samverkan i Halland</a:t>
            </a:r>
            <a:endParaRPr lang="sv-SE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ktangel 15"/>
          <p:cNvSpPr>
            <a:spLocks noChangeArrowheads="1"/>
          </p:cNvSpPr>
          <p:nvPr/>
        </p:nvSpPr>
        <p:spPr bwMode="auto">
          <a:xfrm>
            <a:off x="1327097" y="1531894"/>
            <a:ext cx="4262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Kobra</a:t>
            </a:r>
            <a:endParaRPr lang="sv-SE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AutoShape 2" descr="Gud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66" y="5550727"/>
            <a:ext cx="8191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669650"/>
            <a:ext cx="1238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76" y="5622164"/>
            <a:ext cx="2085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_MG_2198_final_2012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693" y="-1"/>
            <a:ext cx="9510693" cy="6857201"/>
          </a:xfrm>
          <a:prstGeom prst="rect">
            <a:avLst/>
          </a:prstGeom>
        </p:spPr>
      </p:pic>
      <p:pic>
        <p:nvPicPr>
          <p:cNvPr id="9" name="Bildobjekt 8" descr="campus_liggande_vit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62" y="6338560"/>
            <a:ext cx="1380675" cy="428485"/>
          </a:xfrm>
          <a:prstGeom prst="rect">
            <a:avLst/>
          </a:prstGeom>
        </p:spPr>
      </p:pic>
      <p:sp>
        <p:nvSpPr>
          <p:cNvPr id="10" name="textruta 9"/>
          <p:cNvSpPr txBox="1">
            <a:spLocks noChangeArrowheads="1"/>
          </p:cNvSpPr>
          <p:nvPr/>
        </p:nvSpPr>
        <p:spPr bwMode="auto">
          <a:xfrm>
            <a:off x="6615182" y="6168807"/>
            <a:ext cx="2435225" cy="6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40000"/>
              </a:lnSpc>
              <a:defRPr/>
            </a:pPr>
            <a:r>
              <a:rPr lang="sv-SE" sz="700" cap="small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www.campus.varberg.se</a:t>
            </a: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info@campus.varberg.se </a:t>
            </a:r>
            <a:endParaRPr lang="sv-SE" sz="700" cap="smal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twitter.com</a:t>
            </a: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campusvarberg</a:t>
            </a:r>
            <a:endParaRPr lang="sv-SE" sz="700" cap="smal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 err="1">
                <a:solidFill>
                  <a:schemeClr val="bg1"/>
                </a:solidFill>
                <a:latin typeface="Arial" charset="0"/>
                <a:cs typeface="Arial" charset="0"/>
              </a:rPr>
              <a:t>facebook.com</a:t>
            </a: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campusvarberg</a:t>
            </a:r>
            <a:endParaRPr lang="sv-SE" sz="700" cap="small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ktangel med klippt hörn 12"/>
          <p:cNvSpPr/>
          <p:nvPr/>
        </p:nvSpPr>
        <p:spPr>
          <a:xfrm rot="10800000">
            <a:off x="3435927" y="-20318"/>
            <a:ext cx="5708073" cy="2078185"/>
          </a:xfrm>
          <a:prstGeom prst="snip1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519054" y="0"/>
            <a:ext cx="801404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0" b="1" dirty="0" smtClean="0">
                <a:solidFill>
                  <a:schemeClr val="bg1"/>
                </a:solidFill>
                <a:latin typeface="Arial"/>
                <a:ea typeface="+mn-ea"/>
                <a:cs typeface="Book Antiqua"/>
              </a:rPr>
              <a:t>Halland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Halmstad – Ann </a:t>
            </a:r>
            <a:r>
              <a:rPr lang="sv-SE" sz="2000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Hedencrona</a:t>
            </a:r>
            <a:endParaRPr lang="sv-SE" sz="20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Kungsbacka – Tony </a:t>
            </a:r>
            <a:r>
              <a:rPr lang="sv-SE" sz="2000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Jiveus</a:t>
            </a:r>
            <a:endParaRPr lang="sv-SE" sz="20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Varberg – Louise Wallmander, Birgitta Lennermo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Region Halland – Johan Lindberg</a:t>
            </a:r>
            <a:endParaRPr lang="sv-SE" sz="20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_MG_6768_final_2012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"/>
          <a:stretch/>
        </p:blipFill>
        <p:spPr>
          <a:xfrm>
            <a:off x="-7200" y="9236"/>
            <a:ext cx="9151200" cy="6915600"/>
          </a:xfrm>
          <a:prstGeom prst="rect">
            <a:avLst/>
          </a:prstGeom>
        </p:spPr>
      </p:pic>
      <p:sp>
        <p:nvSpPr>
          <p:cNvPr id="8" name="Rektangel med klippt hörn 7"/>
          <p:cNvSpPr/>
          <p:nvPr/>
        </p:nvSpPr>
        <p:spPr>
          <a:xfrm rot="10800000">
            <a:off x="4100945" y="-4"/>
            <a:ext cx="5043055" cy="2253675"/>
          </a:xfrm>
          <a:prstGeom prst="snip1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Bildobjekt 8" descr="campus_liggande_vit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62" y="6338560"/>
            <a:ext cx="1380675" cy="428485"/>
          </a:xfrm>
          <a:prstGeom prst="rect">
            <a:avLst/>
          </a:prstGeom>
        </p:spPr>
      </p:pic>
      <p:sp>
        <p:nvSpPr>
          <p:cNvPr id="10" name="textruta 9"/>
          <p:cNvSpPr txBox="1">
            <a:spLocks noChangeArrowheads="1"/>
          </p:cNvSpPr>
          <p:nvPr/>
        </p:nvSpPr>
        <p:spPr bwMode="auto">
          <a:xfrm>
            <a:off x="6615182" y="6168807"/>
            <a:ext cx="2435225" cy="6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40000"/>
              </a:lnSpc>
              <a:defRPr/>
            </a:pPr>
            <a:r>
              <a:rPr lang="sv-SE" sz="700" cap="small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www.campus.varberg.se</a:t>
            </a: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info@campus.varberg.se </a:t>
            </a:r>
            <a:endParaRPr lang="sv-SE" sz="700" cap="smal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twitter.com</a:t>
            </a: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campusvarberg</a:t>
            </a:r>
            <a:endParaRPr lang="sv-SE" sz="700" cap="smal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 err="1">
                <a:solidFill>
                  <a:schemeClr val="bg1"/>
                </a:solidFill>
                <a:latin typeface="Arial" charset="0"/>
                <a:cs typeface="Arial" charset="0"/>
              </a:rPr>
              <a:t>facebook.com</a:t>
            </a: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campusvarberg</a:t>
            </a:r>
            <a:endParaRPr lang="sv-SE" sz="700" cap="small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4331855" y="48308"/>
            <a:ext cx="481214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0" b="1" dirty="0" smtClean="0">
                <a:solidFill>
                  <a:schemeClr val="bg1"/>
                </a:solidFill>
                <a:latin typeface="Arial"/>
                <a:ea typeface="+mn-ea"/>
                <a:cs typeface="Book Antiqua"/>
              </a:rPr>
              <a:t>Kungsbacka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Book Antiqua"/>
              </a:rPr>
              <a:t>Brett perspektiv, både särvux och annan utbildning på gymnasienivå.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Book Antiqua"/>
              </a:rPr>
              <a:t>Öka kompetensen i organisationen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Book Antiqua"/>
              </a:rPr>
              <a:t>Bli bättre på att leverera det som efterfrågas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2000" dirty="0" smtClean="0">
              <a:solidFill>
                <a:schemeClr val="bg1"/>
              </a:solidFill>
              <a:latin typeface="Arial"/>
              <a:ea typeface="+mn-ea"/>
              <a:cs typeface="Book Antiqu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3000" b="1" dirty="0" smtClean="0">
              <a:solidFill>
                <a:schemeClr val="bg1"/>
              </a:solidFill>
              <a:latin typeface="Arial"/>
              <a:ea typeface="+mn-e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820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l_0080_final_2012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001"/>
            <a:ext cx="9144000" cy="6858000"/>
          </a:xfrm>
          <a:prstGeom prst="rect">
            <a:avLst/>
          </a:prstGeom>
        </p:spPr>
      </p:pic>
      <p:pic>
        <p:nvPicPr>
          <p:cNvPr id="9" name="Bildobjekt 8" descr="campus_liggande_vit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62" y="6338560"/>
            <a:ext cx="1380675" cy="428485"/>
          </a:xfrm>
          <a:prstGeom prst="rect">
            <a:avLst/>
          </a:prstGeom>
        </p:spPr>
      </p:pic>
      <p:sp>
        <p:nvSpPr>
          <p:cNvPr id="10" name="textruta 9"/>
          <p:cNvSpPr txBox="1">
            <a:spLocks noChangeArrowheads="1"/>
          </p:cNvSpPr>
          <p:nvPr/>
        </p:nvSpPr>
        <p:spPr bwMode="auto">
          <a:xfrm>
            <a:off x="6615182" y="6168807"/>
            <a:ext cx="2435225" cy="6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40000"/>
              </a:lnSpc>
              <a:defRPr/>
            </a:pPr>
            <a:r>
              <a:rPr lang="sv-SE" sz="700" cap="small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www.campus.varberg.se</a:t>
            </a: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info@campus.varberg.se </a:t>
            </a:r>
            <a:endParaRPr lang="sv-SE" sz="700" cap="smal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twitter.com</a:t>
            </a: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campusvarberg</a:t>
            </a:r>
            <a:endParaRPr lang="sv-SE" sz="700" cap="smal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 err="1">
                <a:solidFill>
                  <a:schemeClr val="bg1"/>
                </a:solidFill>
                <a:latin typeface="Arial" charset="0"/>
                <a:cs typeface="Arial" charset="0"/>
              </a:rPr>
              <a:t>facebook.com</a:t>
            </a: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campusvarberg</a:t>
            </a:r>
            <a:endParaRPr lang="sv-SE" sz="700" cap="small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ktangel med klippt hörn 12"/>
          <p:cNvSpPr/>
          <p:nvPr/>
        </p:nvSpPr>
        <p:spPr>
          <a:xfrm rot="10800000">
            <a:off x="4552299" y="-28001"/>
            <a:ext cx="4614926" cy="2813116"/>
          </a:xfrm>
          <a:prstGeom prst="snip1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655127" y="0"/>
            <a:ext cx="459522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0" b="1" dirty="0" smtClean="0">
                <a:solidFill>
                  <a:schemeClr val="bg1"/>
                </a:solidFill>
                <a:latin typeface="Arial"/>
                <a:ea typeface="+mn-ea"/>
                <a:cs typeface="Book Antiqua"/>
              </a:rPr>
              <a:t>Halmstad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Fokus vuxenutbildning, SFI och utmaningar kopplat till asylboenden.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Praktikplatser eller andra möjligheter för att lotsa mer effektivt och kvalitativt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Ta vara på kompetenser i organisationen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Se över undervisningsmiljön</a:t>
            </a:r>
            <a:endParaRPr lang="sv-SE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3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_2013_utbildnport_energiekonom_TRY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2" y="-8404"/>
            <a:ext cx="9116578" cy="6858000"/>
          </a:xfrm>
          <a:prstGeom prst="rect">
            <a:avLst/>
          </a:prstGeom>
        </p:spPr>
      </p:pic>
      <p:pic>
        <p:nvPicPr>
          <p:cNvPr id="9" name="Bildobjekt 8" descr="campus_liggande_vit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62" y="6338560"/>
            <a:ext cx="1380675" cy="428485"/>
          </a:xfrm>
          <a:prstGeom prst="rect">
            <a:avLst/>
          </a:prstGeom>
        </p:spPr>
      </p:pic>
      <p:sp>
        <p:nvSpPr>
          <p:cNvPr id="10" name="textruta 9"/>
          <p:cNvSpPr txBox="1">
            <a:spLocks noChangeArrowheads="1"/>
          </p:cNvSpPr>
          <p:nvPr/>
        </p:nvSpPr>
        <p:spPr bwMode="auto">
          <a:xfrm>
            <a:off x="6615182" y="6168807"/>
            <a:ext cx="2435225" cy="6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40000"/>
              </a:lnSpc>
              <a:defRPr/>
            </a:pPr>
            <a:r>
              <a:rPr lang="sv-SE" sz="700" cap="small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www.campus.varberg.se</a:t>
            </a: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info@campus.varberg.se </a:t>
            </a:r>
            <a:endParaRPr lang="sv-SE" sz="700" cap="smal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twitter.com</a:t>
            </a: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campusvarberg</a:t>
            </a:r>
            <a:endParaRPr lang="sv-SE" sz="700" cap="smal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140000"/>
              </a:lnSpc>
              <a:defRPr/>
            </a:pPr>
            <a:r>
              <a:rPr lang="sv-SE" sz="700" cap="small" dirty="0" err="1">
                <a:solidFill>
                  <a:schemeClr val="bg1"/>
                </a:solidFill>
                <a:latin typeface="Arial" charset="0"/>
                <a:cs typeface="Arial" charset="0"/>
              </a:rPr>
              <a:t>facebook.com</a:t>
            </a:r>
            <a:r>
              <a:rPr lang="sv-SE" sz="700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sv-SE" sz="700" cap="small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campusvarberg</a:t>
            </a:r>
            <a:endParaRPr lang="sv-SE" sz="700" cap="small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ktangel med klippt hörn 12"/>
          <p:cNvSpPr/>
          <p:nvPr/>
        </p:nvSpPr>
        <p:spPr>
          <a:xfrm rot="10800000">
            <a:off x="0" y="-8404"/>
            <a:ext cx="4257964" cy="3582876"/>
          </a:xfrm>
          <a:prstGeom prst="snip1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" y="96278"/>
            <a:ext cx="425796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0" b="1" dirty="0" smtClean="0">
                <a:solidFill>
                  <a:schemeClr val="bg1"/>
                </a:solidFill>
                <a:latin typeface="Arial"/>
                <a:ea typeface="+mn-ea"/>
                <a:cs typeface="Book Antiqua"/>
              </a:rPr>
              <a:t>Campus Varberg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Genomlysa vår kommunikation mot/med omvärlden med fokus på företagen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Testa nya metoder för </a:t>
            </a:r>
            <a:r>
              <a:rPr lang="sv-SE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storytelling</a:t>
            </a: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i syfte att väcka intresse för utbildning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Utveckla testlabb för nya utbildningskoncept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Utveckla rollen som mäklare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Involvera upplevelsedesign i arbetet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2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12115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med klippt hörn 4"/>
          <p:cNvSpPr/>
          <p:nvPr/>
        </p:nvSpPr>
        <p:spPr>
          <a:xfrm rot="10800000" flipV="1">
            <a:off x="-3" y="-5055"/>
            <a:ext cx="9143999" cy="2572763"/>
          </a:xfrm>
          <a:prstGeom prst="snip1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 smtClean="0">
                <a:solidFill>
                  <a:schemeClr val="bg1"/>
                </a:solidFill>
                <a:latin typeface="Arial"/>
                <a:cs typeface="Book Antiqua"/>
              </a:rPr>
              <a:t>Samverkansidéer</a:t>
            </a:r>
            <a:endParaRPr lang="sv-SE" sz="2400" b="1" dirty="0">
              <a:solidFill>
                <a:schemeClr val="bg1"/>
              </a:solidFill>
              <a:latin typeface="Arial"/>
              <a:cs typeface="Book Antiqu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cs typeface="Arial"/>
              </a:rPr>
              <a:t>Terminsvisa träffar– 2 dagar, Workshop 1 + Workshop 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cs typeface="Arial"/>
              </a:rPr>
              <a:t>Roterande ansvar, planering och genomförande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cs typeface="Arial"/>
              </a:rPr>
              <a:t>Ex på innehåll: Inhyrda experter, workshops/arbetsmöte, studiebesök etc.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cs typeface="Arial"/>
              </a:rPr>
              <a:t>Arbetar igenom WP1, WP2 och WP3 tillsammans under 3 år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cs typeface="Arial"/>
              </a:rPr>
              <a:t>Startar med att sätta mål och värdegrund för samarbetet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 smtClean="0">
                <a:solidFill>
                  <a:schemeClr val="bg1"/>
                </a:solidFill>
                <a:latin typeface="Arial"/>
                <a:cs typeface="Arial"/>
              </a:rPr>
              <a:t>Mångfald, jämställdhet och designprocess i det gemensamma arbetet</a:t>
            </a:r>
            <a:endParaRPr lang="sv-SE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98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270</Words>
  <Application>Microsoft Office PowerPoint</Application>
  <PresentationFormat>Bildspel på skärmen (4:3)</PresentationFormat>
  <Paragraphs>52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Centrum för Livslångt Lärande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 Johansson</dc:creator>
  <cp:lastModifiedBy>N4F6KMS</cp:lastModifiedBy>
  <cp:revision>111</cp:revision>
  <cp:lastPrinted>2014-03-06T13:31:43Z</cp:lastPrinted>
  <dcterms:created xsi:type="dcterms:W3CDTF">2012-04-16T14:22:36Z</dcterms:created>
  <dcterms:modified xsi:type="dcterms:W3CDTF">2015-04-30T07:10:19Z</dcterms:modified>
</cp:coreProperties>
</file>